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5" r:id="rId5"/>
    <p:sldId id="269" r:id="rId6"/>
    <p:sldId id="270" r:id="rId7"/>
    <p:sldId id="268" r:id="rId8"/>
    <p:sldId id="265" r:id="rId9"/>
    <p:sldId id="271" r:id="rId10"/>
    <p:sldId id="276" r:id="rId11"/>
    <p:sldId id="277" r:id="rId12"/>
    <p:sldId id="264" r:id="rId13"/>
    <p:sldId id="266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4" d="100"/>
          <a:sy n="64" d="100"/>
        </p:scale>
        <p:origin x="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4DFB1-2BA8-4062-873D-11AA5532532C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B870A360-4EDC-481B-B412-D4C19245BC2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Image recognition</a:t>
          </a:r>
        </a:p>
      </dgm:t>
    </dgm:pt>
    <dgm:pt modelId="{421A72BF-5F24-410D-870E-10F77FD99422}" type="parTrans" cxnId="{94919483-CAB3-4223-BC45-39B246DDD1C0}">
      <dgm:prSet/>
      <dgm:spPr/>
      <dgm:t>
        <a:bodyPr/>
        <a:lstStyle/>
        <a:p>
          <a:endParaRPr lang="en-US"/>
        </a:p>
      </dgm:t>
    </dgm:pt>
    <dgm:pt modelId="{3F9AABEB-97B8-40F7-933E-BB8A90CC8965}" type="sibTrans" cxnId="{94919483-CAB3-4223-BC45-39B246DDD1C0}">
      <dgm:prSet/>
      <dgm:spPr/>
      <dgm:t>
        <a:bodyPr/>
        <a:lstStyle/>
        <a:p>
          <a:endParaRPr lang="en-US"/>
        </a:p>
      </dgm:t>
    </dgm:pt>
    <dgm:pt modelId="{82EA8BF9-1AF2-4761-8686-BB3CF0DE689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recognition</a:t>
          </a:r>
        </a:p>
      </dgm:t>
    </dgm:pt>
    <dgm:pt modelId="{80FC17CF-D113-4783-A64F-477641DCD42F}" type="parTrans" cxnId="{BA57CE60-688A-475C-82A0-0F6712B8A1E4}">
      <dgm:prSet/>
      <dgm:spPr/>
      <dgm:t>
        <a:bodyPr/>
        <a:lstStyle/>
        <a:p>
          <a:endParaRPr lang="en-US"/>
        </a:p>
      </dgm:t>
    </dgm:pt>
    <dgm:pt modelId="{79BBF2B6-08BD-4EE5-9533-D5C478817B9F}" type="sibTrans" cxnId="{BA57CE60-688A-475C-82A0-0F6712B8A1E4}">
      <dgm:prSet/>
      <dgm:spPr/>
      <dgm:t>
        <a:bodyPr/>
        <a:lstStyle/>
        <a:p>
          <a:endParaRPr lang="en-US"/>
        </a:p>
      </dgm:t>
    </dgm:pt>
    <dgm:pt modelId="{03A65A62-705C-450F-A4B1-5D76128C9BF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Reinforcement learning</a:t>
          </a:r>
        </a:p>
      </dgm:t>
    </dgm:pt>
    <dgm:pt modelId="{34790AEF-427A-45A8-BA47-12889AC17E05}" type="parTrans" cxnId="{1E7387E9-F999-4012-90C2-979BBFD0B7A7}">
      <dgm:prSet/>
      <dgm:spPr/>
      <dgm:t>
        <a:bodyPr/>
        <a:lstStyle/>
        <a:p>
          <a:endParaRPr lang="en-US"/>
        </a:p>
      </dgm:t>
    </dgm:pt>
    <dgm:pt modelId="{1AB12D9F-65C3-4BB8-82AA-13418CF597A2}" type="sibTrans" cxnId="{1E7387E9-F999-4012-90C2-979BBFD0B7A7}">
      <dgm:prSet/>
      <dgm:spPr/>
      <dgm:t>
        <a:bodyPr/>
        <a:lstStyle/>
        <a:p>
          <a:endParaRPr lang="en-US"/>
        </a:p>
      </dgm:t>
    </dgm:pt>
    <dgm:pt modelId="{3DC936B8-51BB-4761-AC95-6EB49B758CD0}" type="pres">
      <dgm:prSet presAssocID="{3BD4DFB1-2BA8-4062-873D-11AA5532532C}" presName="root" presStyleCnt="0">
        <dgm:presLayoutVars>
          <dgm:dir/>
          <dgm:resizeHandles val="exact"/>
        </dgm:presLayoutVars>
      </dgm:prSet>
      <dgm:spPr/>
    </dgm:pt>
    <dgm:pt modelId="{FBE8D3D7-AB4D-4642-B711-8383D9766A2C}" type="pres">
      <dgm:prSet presAssocID="{B870A360-4EDC-481B-B412-D4C19245BC26}" presName="compNode" presStyleCnt="0"/>
      <dgm:spPr/>
    </dgm:pt>
    <dgm:pt modelId="{9F094635-B30D-40C9-BBC6-23E8E2498B52}" type="pres">
      <dgm:prSet presAssocID="{B870A360-4EDC-481B-B412-D4C19245BC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D5F1E8C7-D5A8-4E82-9CC2-0CB2EC86A4F8}" type="pres">
      <dgm:prSet presAssocID="{B870A360-4EDC-481B-B412-D4C19245BC26}" presName="spaceRect" presStyleCnt="0"/>
      <dgm:spPr/>
    </dgm:pt>
    <dgm:pt modelId="{C574356E-D595-46ED-A9A6-F5655F364CB0}" type="pres">
      <dgm:prSet presAssocID="{B870A360-4EDC-481B-B412-D4C19245BC26}" presName="textRect" presStyleLbl="revTx" presStyleIdx="0" presStyleCnt="3">
        <dgm:presLayoutVars>
          <dgm:chMax val="1"/>
          <dgm:chPref val="1"/>
        </dgm:presLayoutVars>
      </dgm:prSet>
      <dgm:spPr/>
    </dgm:pt>
    <dgm:pt modelId="{13518F61-BBD6-4187-A54A-049BC80686E0}" type="pres">
      <dgm:prSet presAssocID="{3F9AABEB-97B8-40F7-933E-BB8A90CC8965}" presName="sibTrans" presStyleCnt="0"/>
      <dgm:spPr/>
    </dgm:pt>
    <dgm:pt modelId="{79C79BF7-58D8-42FE-A14E-B7009DDD8EB7}" type="pres">
      <dgm:prSet presAssocID="{82EA8BF9-1AF2-4761-8686-BB3CF0DE6896}" presName="compNode" presStyleCnt="0"/>
      <dgm:spPr/>
    </dgm:pt>
    <dgm:pt modelId="{95044F03-DE91-4D21-BB5F-2729AFA4B897}" type="pres">
      <dgm:prSet presAssocID="{82EA8BF9-1AF2-4761-8686-BB3CF0DE68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22F773A9-6C8D-45B6-8507-E688E3179C54}" type="pres">
      <dgm:prSet presAssocID="{82EA8BF9-1AF2-4761-8686-BB3CF0DE6896}" presName="spaceRect" presStyleCnt="0"/>
      <dgm:spPr/>
    </dgm:pt>
    <dgm:pt modelId="{BE09D99F-F92E-4669-9584-98C055407179}" type="pres">
      <dgm:prSet presAssocID="{82EA8BF9-1AF2-4761-8686-BB3CF0DE6896}" presName="textRect" presStyleLbl="revTx" presStyleIdx="1" presStyleCnt="3">
        <dgm:presLayoutVars>
          <dgm:chMax val="1"/>
          <dgm:chPref val="1"/>
        </dgm:presLayoutVars>
      </dgm:prSet>
      <dgm:spPr/>
    </dgm:pt>
    <dgm:pt modelId="{335A0023-3588-4B50-B016-2B29B919FD1F}" type="pres">
      <dgm:prSet presAssocID="{79BBF2B6-08BD-4EE5-9533-D5C478817B9F}" presName="sibTrans" presStyleCnt="0"/>
      <dgm:spPr/>
    </dgm:pt>
    <dgm:pt modelId="{C73FBFEF-4B14-40BE-BE4D-36DBB2D60FC1}" type="pres">
      <dgm:prSet presAssocID="{03A65A62-705C-450F-A4B1-5D76128C9BFE}" presName="compNode" presStyleCnt="0"/>
      <dgm:spPr/>
    </dgm:pt>
    <dgm:pt modelId="{0C97AA26-1C3B-4C5E-AC39-CC914721C84E}" type="pres">
      <dgm:prSet presAssocID="{03A65A62-705C-450F-A4B1-5D76128C9B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A61B53EF-BD4D-45BE-8673-7EFE6279B603}" type="pres">
      <dgm:prSet presAssocID="{03A65A62-705C-450F-A4B1-5D76128C9BFE}" presName="spaceRect" presStyleCnt="0"/>
      <dgm:spPr/>
    </dgm:pt>
    <dgm:pt modelId="{9DDAB946-EF0C-4B90-85DA-120640A7834D}" type="pres">
      <dgm:prSet presAssocID="{03A65A62-705C-450F-A4B1-5D76128C9B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9DEE23-315D-4447-81B7-BE599C539993}" type="presOf" srcId="{3BD4DFB1-2BA8-4062-873D-11AA5532532C}" destId="{3DC936B8-51BB-4761-AC95-6EB49B758CD0}" srcOrd="0" destOrd="0" presId="urn:microsoft.com/office/officeart/2018/2/layout/IconLabelList"/>
    <dgm:cxn modelId="{BA57CE60-688A-475C-82A0-0F6712B8A1E4}" srcId="{3BD4DFB1-2BA8-4062-873D-11AA5532532C}" destId="{82EA8BF9-1AF2-4761-8686-BB3CF0DE6896}" srcOrd="1" destOrd="0" parTransId="{80FC17CF-D113-4783-A64F-477641DCD42F}" sibTransId="{79BBF2B6-08BD-4EE5-9533-D5C478817B9F}"/>
    <dgm:cxn modelId="{C6EECB65-AD4B-40A5-B9F0-FDF4B78811F8}" type="presOf" srcId="{B870A360-4EDC-481B-B412-D4C19245BC26}" destId="{C574356E-D595-46ED-A9A6-F5655F364CB0}" srcOrd="0" destOrd="0" presId="urn:microsoft.com/office/officeart/2018/2/layout/IconLabelList"/>
    <dgm:cxn modelId="{94919483-CAB3-4223-BC45-39B246DDD1C0}" srcId="{3BD4DFB1-2BA8-4062-873D-11AA5532532C}" destId="{B870A360-4EDC-481B-B412-D4C19245BC26}" srcOrd="0" destOrd="0" parTransId="{421A72BF-5F24-410D-870E-10F77FD99422}" sibTransId="{3F9AABEB-97B8-40F7-933E-BB8A90CC8965}"/>
    <dgm:cxn modelId="{BD59F68F-6F33-4210-9835-EEE0CA2F0805}" type="presOf" srcId="{03A65A62-705C-450F-A4B1-5D76128C9BFE}" destId="{9DDAB946-EF0C-4B90-85DA-120640A7834D}" srcOrd="0" destOrd="0" presId="urn:microsoft.com/office/officeart/2018/2/layout/IconLabelList"/>
    <dgm:cxn modelId="{2A1B32BA-6C25-48CC-97BC-77C03D465B30}" type="presOf" srcId="{82EA8BF9-1AF2-4761-8686-BB3CF0DE6896}" destId="{BE09D99F-F92E-4669-9584-98C055407179}" srcOrd="0" destOrd="0" presId="urn:microsoft.com/office/officeart/2018/2/layout/IconLabelList"/>
    <dgm:cxn modelId="{1E7387E9-F999-4012-90C2-979BBFD0B7A7}" srcId="{3BD4DFB1-2BA8-4062-873D-11AA5532532C}" destId="{03A65A62-705C-450F-A4B1-5D76128C9BFE}" srcOrd="2" destOrd="0" parTransId="{34790AEF-427A-45A8-BA47-12889AC17E05}" sibTransId="{1AB12D9F-65C3-4BB8-82AA-13418CF597A2}"/>
    <dgm:cxn modelId="{FC8E5AED-302A-4EBC-BA59-5CEAEBDD12CE}" type="presParOf" srcId="{3DC936B8-51BB-4761-AC95-6EB49B758CD0}" destId="{FBE8D3D7-AB4D-4642-B711-8383D9766A2C}" srcOrd="0" destOrd="0" presId="urn:microsoft.com/office/officeart/2018/2/layout/IconLabelList"/>
    <dgm:cxn modelId="{7734679D-2DD4-4D37-846F-B854B91BECBB}" type="presParOf" srcId="{FBE8D3D7-AB4D-4642-B711-8383D9766A2C}" destId="{9F094635-B30D-40C9-BBC6-23E8E2498B52}" srcOrd="0" destOrd="0" presId="urn:microsoft.com/office/officeart/2018/2/layout/IconLabelList"/>
    <dgm:cxn modelId="{AFF0BA2E-06AB-44A8-BF6D-3F312D0DBBEB}" type="presParOf" srcId="{FBE8D3D7-AB4D-4642-B711-8383D9766A2C}" destId="{D5F1E8C7-D5A8-4E82-9CC2-0CB2EC86A4F8}" srcOrd="1" destOrd="0" presId="urn:microsoft.com/office/officeart/2018/2/layout/IconLabelList"/>
    <dgm:cxn modelId="{6C0D228B-EC0C-4002-8587-01FA9F404187}" type="presParOf" srcId="{FBE8D3D7-AB4D-4642-B711-8383D9766A2C}" destId="{C574356E-D595-46ED-A9A6-F5655F364CB0}" srcOrd="2" destOrd="0" presId="urn:microsoft.com/office/officeart/2018/2/layout/IconLabelList"/>
    <dgm:cxn modelId="{66DFD901-16DB-45A8-8CF9-A92F0BE2D4E7}" type="presParOf" srcId="{3DC936B8-51BB-4761-AC95-6EB49B758CD0}" destId="{13518F61-BBD6-4187-A54A-049BC80686E0}" srcOrd="1" destOrd="0" presId="urn:microsoft.com/office/officeart/2018/2/layout/IconLabelList"/>
    <dgm:cxn modelId="{69629924-F460-4C85-86E9-183724876625}" type="presParOf" srcId="{3DC936B8-51BB-4761-AC95-6EB49B758CD0}" destId="{79C79BF7-58D8-42FE-A14E-B7009DDD8EB7}" srcOrd="2" destOrd="0" presId="urn:microsoft.com/office/officeart/2018/2/layout/IconLabelList"/>
    <dgm:cxn modelId="{0BCCC171-A163-40F7-BF07-08AAEFB7541D}" type="presParOf" srcId="{79C79BF7-58D8-42FE-A14E-B7009DDD8EB7}" destId="{95044F03-DE91-4D21-BB5F-2729AFA4B897}" srcOrd="0" destOrd="0" presId="urn:microsoft.com/office/officeart/2018/2/layout/IconLabelList"/>
    <dgm:cxn modelId="{5DC865AE-5175-4B3C-B335-D08AF866DDA4}" type="presParOf" srcId="{79C79BF7-58D8-42FE-A14E-B7009DDD8EB7}" destId="{22F773A9-6C8D-45B6-8507-E688E3179C54}" srcOrd="1" destOrd="0" presId="urn:microsoft.com/office/officeart/2018/2/layout/IconLabelList"/>
    <dgm:cxn modelId="{3DF3FF1E-AB3C-43D6-BE13-675CB66186C7}" type="presParOf" srcId="{79C79BF7-58D8-42FE-A14E-B7009DDD8EB7}" destId="{BE09D99F-F92E-4669-9584-98C055407179}" srcOrd="2" destOrd="0" presId="urn:microsoft.com/office/officeart/2018/2/layout/IconLabelList"/>
    <dgm:cxn modelId="{7E0FA5D4-80CE-4E8E-96FF-9FA2704CBFF9}" type="presParOf" srcId="{3DC936B8-51BB-4761-AC95-6EB49B758CD0}" destId="{335A0023-3588-4B50-B016-2B29B919FD1F}" srcOrd="3" destOrd="0" presId="urn:microsoft.com/office/officeart/2018/2/layout/IconLabelList"/>
    <dgm:cxn modelId="{C6D26211-469F-4D49-9919-1A1D304369B8}" type="presParOf" srcId="{3DC936B8-51BB-4761-AC95-6EB49B758CD0}" destId="{C73FBFEF-4B14-40BE-BE4D-36DBB2D60FC1}" srcOrd="4" destOrd="0" presId="urn:microsoft.com/office/officeart/2018/2/layout/IconLabelList"/>
    <dgm:cxn modelId="{24A22F87-75AF-4989-9ED6-03C584E1D5E8}" type="presParOf" srcId="{C73FBFEF-4B14-40BE-BE4D-36DBB2D60FC1}" destId="{0C97AA26-1C3B-4C5E-AC39-CC914721C84E}" srcOrd="0" destOrd="0" presId="urn:microsoft.com/office/officeart/2018/2/layout/IconLabelList"/>
    <dgm:cxn modelId="{CFA7DFB7-8C46-482D-AECE-502B6DDD9A81}" type="presParOf" srcId="{C73FBFEF-4B14-40BE-BE4D-36DBB2D60FC1}" destId="{A61B53EF-BD4D-45BE-8673-7EFE6279B603}" srcOrd="1" destOrd="0" presId="urn:microsoft.com/office/officeart/2018/2/layout/IconLabelList"/>
    <dgm:cxn modelId="{93C44FE0-C383-407D-8F8B-F98F33207AE5}" type="presParOf" srcId="{C73FBFEF-4B14-40BE-BE4D-36DBB2D60FC1}" destId="{9DDAB946-EF0C-4B90-85DA-120640A783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99C38-BC4F-44EC-B1C1-1BDCA39E68D7}" type="doc">
      <dgm:prSet loTypeId="urn:microsoft.com/office/officeart/2005/8/layout/cycle1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CAFAD7-69A0-4C4C-BF33-AC1877D5A56B}">
      <dgm:prSet phldrT="[Text]"/>
      <dgm:spPr/>
      <dgm:t>
        <a:bodyPr/>
        <a:lstStyle/>
        <a:p>
          <a:r>
            <a:rPr lang="en-US"/>
            <a:t>EVOLUTION</a:t>
          </a:r>
        </a:p>
      </dgm:t>
    </dgm:pt>
    <dgm:pt modelId="{C8F25B39-9DB2-4AEB-BD86-4C190B1D822D}" type="parTrans" cxnId="{B7A77150-6324-4181-A851-690770858DFF}">
      <dgm:prSet/>
      <dgm:spPr/>
      <dgm:t>
        <a:bodyPr/>
        <a:lstStyle/>
        <a:p>
          <a:endParaRPr lang="en-US" sz="4400"/>
        </a:p>
      </dgm:t>
    </dgm:pt>
    <dgm:pt modelId="{38F3BC0E-E5A9-4526-8EBF-A4C0CEFAAB87}" type="sibTrans" cxnId="{B7A77150-6324-4181-A851-690770858DFF}">
      <dgm:prSet/>
      <dgm:spPr/>
      <dgm:t>
        <a:bodyPr/>
        <a:lstStyle/>
        <a:p>
          <a:endParaRPr lang="en-US"/>
        </a:p>
      </dgm:t>
    </dgm:pt>
    <dgm:pt modelId="{D4149BB6-48BC-4CA1-9967-7C3E25E35696}">
      <dgm:prSet phldrT="[Text]"/>
      <dgm:spPr/>
      <dgm:t>
        <a:bodyPr/>
        <a:lstStyle/>
        <a:p>
          <a:r>
            <a:rPr lang="en-US"/>
            <a:t>EVOLUTION</a:t>
          </a:r>
        </a:p>
      </dgm:t>
    </dgm:pt>
    <dgm:pt modelId="{15BE81DF-1EF5-4786-8BBD-45D7BC669583}" type="parTrans" cxnId="{473DE923-5505-49A7-A1C2-47EC725CAAD6}">
      <dgm:prSet/>
      <dgm:spPr/>
      <dgm:t>
        <a:bodyPr/>
        <a:lstStyle/>
        <a:p>
          <a:endParaRPr lang="en-US" sz="4400"/>
        </a:p>
      </dgm:t>
    </dgm:pt>
    <dgm:pt modelId="{D3B16356-EB4A-451E-8935-A4EAC5794D4A}" type="sibTrans" cxnId="{473DE923-5505-49A7-A1C2-47EC725CAAD6}">
      <dgm:prSet/>
      <dgm:spPr/>
      <dgm:t>
        <a:bodyPr/>
        <a:lstStyle/>
        <a:p>
          <a:endParaRPr lang="en-US"/>
        </a:p>
      </dgm:t>
    </dgm:pt>
    <dgm:pt modelId="{63F43BC9-AA96-4A81-A9CC-C663A5525F66}">
      <dgm:prSet phldrT="[Text]"/>
      <dgm:spPr/>
      <dgm:t>
        <a:bodyPr/>
        <a:lstStyle/>
        <a:p>
          <a:r>
            <a:rPr lang="en-US"/>
            <a:t>EVOLUTION</a:t>
          </a:r>
        </a:p>
      </dgm:t>
    </dgm:pt>
    <dgm:pt modelId="{C291B206-8149-40B9-9368-2DC6A08BC1D2}" type="parTrans" cxnId="{7500B6BD-F99A-4B99-A820-01EC6FC433B9}">
      <dgm:prSet/>
      <dgm:spPr/>
      <dgm:t>
        <a:bodyPr/>
        <a:lstStyle/>
        <a:p>
          <a:endParaRPr lang="en-US" sz="4400"/>
        </a:p>
      </dgm:t>
    </dgm:pt>
    <dgm:pt modelId="{356AE041-3841-4E10-8ADC-FF8627540CC3}" type="sibTrans" cxnId="{7500B6BD-F99A-4B99-A820-01EC6FC433B9}">
      <dgm:prSet/>
      <dgm:spPr/>
      <dgm:t>
        <a:bodyPr/>
        <a:lstStyle/>
        <a:p>
          <a:endParaRPr lang="en-US"/>
        </a:p>
      </dgm:t>
    </dgm:pt>
    <dgm:pt modelId="{C2F85361-D589-4231-837A-2F4C1EBFE743}">
      <dgm:prSet phldrT="[Text]"/>
      <dgm:spPr/>
      <dgm:t>
        <a:bodyPr/>
        <a:lstStyle/>
        <a:p>
          <a:r>
            <a:rPr lang="en-US" dirty="0"/>
            <a:t>EVOLUTION</a:t>
          </a:r>
        </a:p>
      </dgm:t>
    </dgm:pt>
    <dgm:pt modelId="{76941ACA-C407-4CC8-9431-8C717ABF1546}" type="sibTrans" cxnId="{7F94AEA8-2501-4866-977E-62BEE0EB148D}">
      <dgm:prSet/>
      <dgm:spPr/>
      <dgm:t>
        <a:bodyPr/>
        <a:lstStyle/>
        <a:p>
          <a:endParaRPr lang="en-US"/>
        </a:p>
      </dgm:t>
    </dgm:pt>
    <dgm:pt modelId="{942A811D-9F2A-4001-8B40-BEEE2B382A31}" type="parTrans" cxnId="{7F94AEA8-2501-4866-977E-62BEE0EB148D}">
      <dgm:prSet/>
      <dgm:spPr/>
      <dgm:t>
        <a:bodyPr/>
        <a:lstStyle/>
        <a:p>
          <a:endParaRPr lang="en-US" sz="4400"/>
        </a:p>
      </dgm:t>
    </dgm:pt>
    <dgm:pt modelId="{02B98560-2743-421F-AE5F-5285CD94C446}">
      <dgm:prSet phldrT="[Text]"/>
      <dgm:spPr/>
      <dgm:t>
        <a:bodyPr/>
        <a:lstStyle/>
        <a:p>
          <a:r>
            <a:rPr lang="en-US"/>
            <a:t>EVOLUTION</a:t>
          </a:r>
        </a:p>
      </dgm:t>
    </dgm:pt>
    <dgm:pt modelId="{1B168845-F474-4AA6-A0CD-45790494CC06}" type="sibTrans" cxnId="{1D24599A-9347-4551-92B8-710F88ADE58D}">
      <dgm:prSet/>
      <dgm:spPr/>
      <dgm:t>
        <a:bodyPr/>
        <a:lstStyle/>
        <a:p>
          <a:endParaRPr lang="en-US"/>
        </a:p>
      </dgm:t>
    </dgm:pt>
    <dgm:pt modelId="{473D0668-A6B6-4EFA-9F5F-4C0C78B5A1B1}" type="parTrans" cxnId="{1D24599A-9347-4551-92B8-710F88ADE58D}">
      <dgm:prSet/>
      <dgm:spPr/>
      <dgm:t>
        <a:bodyPr/>
        <a:lstStyle/>
        <a:p>
          <a:endParaRPr lang="en-US" sz="4400"/>
        </a:p>
      </dgm:t>
    </dgm:pt>
    <dgm:pt modelId="{AD198D1E-5CC5-4705-A8B8-E86C989A0D67}" type="pres">
      <dgm:prSet presAssocID="{EDB99C38-BC4F-44EC-B1C1-1BDCA39E68D7}" presName="cycle" presStyleCnt="0">
        <dgm:presLayoutVars>
          <dgm:dir/>
          <dgm:resizeHandles val="exact"/>
        </dgm:presLayoutVars>
      </dgm:prSet>
      <dgm:spPr/>
    </dgm:pt>
    <dgm:pt modelId="{098EE25F-2E1C-4026-8EBC-C4C24780C010}" type="pres">
      <dgm:prSet presAssocID="{74CAFAD7-69A0-4C4C-BF33-AC1877D5A56B}" presName="dummy" presStyleCnt="0"/>
      <dgm:spPr/>
    </dgm:pt>
    <dgm:pt modelId="{133F82CF-106B-422F-9A6E-A273E28B99C5}" type="pres">
      <dgm:prSet presAssocID="{74CAFAD7-69A0-4C4C-BF33-AC1877D5A56B}" presName="node" presStyleLbl="revTx" presStyleIdx="0" presStyleCnt="5">
        <dgm:presLayoutVars>
          <dgm:bulletEnabled val="1"/>
        </dgm:presLayoutVars>
      </dgm:prSet>
      <dgm:spPr/>
    </dgm:pt>
    <dgm:pt modelId="{6A7AD85C-8A57-40E0-97F7-9CD2D37938E2}" type="pres">
      <dgm:prSet presAssocID="{38F3BC0E-E5A9-4526-8EBF-A4C0CEFAAB87}" presName="sibTrans" presStyleLbl="node1" presStyleIdx="0" presStyleCnt="5"/>
      <dgm:spPr/>
    </dgm:pt>
    <dgm:pt modelId="{F80EBD4F-136A-4662-B9FA-9F9C116F53FE}" type="pres">
      <dgm:prSet presAssocID="{D4149BB6-48BC-4CA1-9967-7C3E25E35696}" presName="dummy" presStyleCnt="0"/>
      <dgm:spPr/>
    </dgm:pt>
    <dgm:pt modelId="{92631AE7-1B66-4B56-86D2-C8002FB24190}" type="pres">
      <dgm:prSet presAssocID="{D4149BB6-48BC-4CA1-9967-7C3E25E35696}" presName="node" presStyleLbl="revTx" presStyleIdx="1" presStyleCnt="5">
        <dgm:presLayoutVars>
          <dgm:bulletEnabled val="1"/>
        </dgm:presLayoutVars>
      </dgm:prSet>
      <dgm:spPr/>
    </dgm:pt>
    <dgm:pt modelId="{26B24821-CF6C-47A0-8BF3-CF6834BCECF9}" type="pres">
      <dgm:prSet presAssocID="{D3B16356-EB4A-451E-8935-A4EAC5794D4A}" presName="sibTrans" presStyleLbl="node1" presStyleIdx="1" presStyleCnt="5"/>
      <dgm:spPr/>
    </dgm:pt>
    <dgm:pt modelId="{81F2A9A2-FE98-4BEE-A67C-5195146551A4}" type="pres">
      <dgm:prSet presAssocID="{63F43BC9-AA96-4A81-A9CC-C663A5525F66}" presName="dummy" presStyleCnt="0"/>
      <dgm:spPr/>
    </dgm:pt>
    <dgm:pt modelId="{9B4BDAF4-BCFA-45B4-ADE1-D432D5CCB76E}" type="pres">
      <dgm:prSet presAssocID="{63F43BC9-AA96-4A81-A9CC-C663A5525F66}" presName="node" presStyleLbl="revTx" presStyleIdx="2" presStyleCnt="5">
        <dgm:presLayoutVars>
          <dgm:bulletEnabled val="1"/>
        </dgm:presLayoutVars>
      </dgm:prSet>
      <dgm:spPr/>
    </dgm:pt>
    <dgm:pt modelId="{83D716CB-D050-4AEE-8757-E0B6F1E41E75}" type="pres">
      <dgm:prSet presAssocID="{356AE041-3841-4E10-8ADC-FF8627540CC3}" presName="sibTrans" presStyleLbl="node1" presStyleIdx="2" presStyleCnt="5"/>
      <dgm:spPr/>
    </dgm:pt>
    <dgm:pt modelId="{003868E2-080E-4374-BBB7-AE52818BCBC3}" type="pres">
      <dgm:prSet presAssocID="{02B98560-2743-421F-AE5F-5285CD94C446}" presName="dummy" presStyleCnt="0"/>
      <dgm:spPr/>
    </dgm:pt>
    <dgm:pt modelId="{CC629C88-16BE-45F0-82FF-6C60BFA01F9F}" type="pres">
      <dgm:prSet presAssocID="{02B98560-2743-421F-AE5F-5285CD94C446}" presName="node" presStyleLbl="revTx" presStyleIdx="3" presStyleCnt="5">
        <dgm:presLayoutVars>
          <dgm:bulletEnabled val="1"/>
        </dgm:presLayoutVars>
      </dgm:prSet>
      <dgm:spPr/>
    </dgm:pt>
    <dgm:pt modelId="{C07B7945-57E5-418A-A80D-2FE15D23DF06}" type="pres">
      <dgm:prSet presAssocID="{1B168845-F474-4AA6-A0CD-45790494CC06}" presName="sibTrans" presStyleLbl="node1" presStyleIdx="3" presStyleCnt="5"/>
      <dgm:spPr/>
    </dgm:pt>
    <dgm:pt modelId="{632E139B-FC11-4324-8F3D-22ADB6F00D84}" type="pres">
      <dgm:prSet presAssocID="{C2F85361-D589-4231-837A-2F4C1EBFE743}" presName="dummy" presStyleCnt="0"/>
      <dgm:spPr/>
    </dgm:pt>
    <dgm:pt modelId="{07B45CAA-74BD-4CE3-92F6-336371EAA0AF}" type="pres">
      <dgm:prSet presAssocID="{C2F85361-D589-4231-837A-2F4C1EBFE743}" presName="node" presStyleLbl="revTx" presStyleIdx="4" presStyleCnt="5">
        <dgm:presLayoutVars>
          <dgm:bulletEnabled val="1"/>
        </dgm:presLayoutVars>
      </dgm:prSet>
      <dgm:spPr/>
    </dgm:pt>
    <dgm:pt modelId="{16F9D577-B17D-46F4-AD02-27560BA39DEB}" type="pres">
      <dgm:prSet presAssocID="{76941ACA-C407-4CC8-9431-8C717ABF1546}" presName="sibTrans" presStyleLbl="node1" presStyleIdx="4" presStyleCnt="5"/>
      <dgm:spPr/>
    </dgm:pt>
  </dgm:ptLst>
  <dgm:cxnLst>
    <dgm:cxn modelId="{44A82E0D-11A2-48A9-B5D7-0254F60E1A86}" type="presOf" srcId="{74CAFAD7-69A0-4C4C-BF33-AC1877D5A56B}" destId="{133F82CF-106B-422F-9A6E-A273E28B99C5}" srcOrd="0" destOrd="0" presId="urn:microsoft.com/office/officeart/2005/8/layout/cycle1"/>
    <dgm:cxn modelId="{473DE923-5505-49A7-A1C2-47EC725CAAD6}" srcId="{EDB99C38-BC4F-44EC-B1C1-1BDCA39E68D7}" destId="{D4149BB6-48BC-4CA1-9967-7C3E25E35696}" srcOrd="1" destOrd="0" parTransId="{15BE81DF-1EF5-4786-8BBD-45D7BC669583}" sibTransId="{D3B16356-EB4A-451E-8935-A4EAC5794D4A}"/>
    <dgm:cxn modelId="{7C63EC2C-8A56-4B30-9EA8-62089B66EAD9}" type="presOf" srcId="{63F43BC9-AA96-4A81-A9CC-C663A5525F66}" destId="{9B4BDAF4-BCFA-45B4-ADE1-D432D5CCB76E}" srcOrd="0" destOrd="0" presId="urn:microsoft.com/office/officeart/2005/8/layout/cycle1"/>
    <dgm:cxn modelId="{78305F6E-5946-4A51-AFBD-BF7C6B9506BD}" type="presOf" srcId="{02B98560-2743-421F-AE5F-5285CD94C446}" destId="{CC629C88-16BE-45F0-82FF-6C60BFA01F9F}" srcOrd="0" destOrd="0" presId="urn:microsoft.com/office/officeart/2005/8/layout/cycle1"/>
    <dgm:cxn modelId="{9AC7534E-D41E-4E87-8ABC-F6E1E0730061}" type="presOf" srcId="{EDB99C38-BC4F-44EC-B1C1-1BDCA39E68D7}" destId="{AD198D1E-5CC5-4705-A8B8-E86C989A0D67}" srcOrd="0" destOrd="0" presId="urn:microsoft.com/office/officeart/2005/8/layout/cycle1"/>
    <dgm:cxn modelId="{B7A77150-6324-4181-A851-690770858DFF}" srcId="{EDB99C38-BC4F-44EC-B1C1-1BDCA39E68D7}" destId="{74CAFAD7-69A0-4C4C-BF33-AC1877D5A56B}" srcOrd="0" destOrd="0" parTransId="{C8F25B39-9DB2-4AEB-BD86-4C190B1D822D}" sibTransId="{38F3BC0E-E5A9-4526-8EBF-A4C0CEFAAB87}"/>
    <dgm:cxn modelId="{1DA34E51-47AD-4445-8176-43EB84E7CC5C}" type="presOf" srcId="{356AE041-3841-4E10-8ADC-FF8627540CC3}" destId="{83D716CB-D050-4AEE-8757-E0B6F1E41E75}" srcOrd="0" destOrd="0" presId="urn:microsoft.com/office/officeart/2005/8/layout/cycle1"/>
    <dgm:cxn modelId="{1D24599A-9347-4551-92B8-710F88ADE58D}" srcId="{EDB99C38-BC4F-44EC-B1C1-1BDCA39E68D7}" destId="{02B98560-2743-421F-AE5F-5285CD94C446}" srcOrd="3" destOrd="0" parTransId="{473D0668-A6B6-4EFA-9F5F-4C0C78B5A1B1}" sibTransId="{1B168845-F474-4AA6-A0CD-45790494CC06}"/>
    <dgm:cxn modelId="{7F94AEA8-2501-4866-977E-62BEE0EB148D}" srcId="{EDB99C38-BC4F-44EC-B1C1-1BDCA39E68D7}" destId="{C2F85361-D589-4231-837A-2F4C1EBFE743}" srcOrd="4" destOrd="0" parTransId="{942A811D-9F2A-4001-8B40-BEEE2B382A31}" sibTransId="{76941ACA-C407-4CC8-9431-8C717ABF1546}"/>
    <dgm:cxn modelId="{948339AD-7980-461B-8D87-4AB822B9C815}" type="presOf" srcId="{D4149BB6-48BC-4CA1-9967-7C3E25E35696}" destId="{92631AE7-1B66-4B56-86D2-C8002FB24190}" srcOrd="0" destOrd="0" presId="urn:microsoft.com/office/officeart/2005/8/layout/cycle1"/>
    <dgm:cxn modelId="{F0B80FB1-FCDD-4E0F-8376-3E43E478C1F1}" type="presOf" srcId="{1B168845-F474-4AA6-A0CD-45790494CC06}" destId="{C07B7945-57E5-418A-A80D-2FE15D23DF06}" srcOrd="0" destOrd="0" presId="urn:microsoft.com/office/officeart/2005/8/layout/cycle1"/>
    <dgm:cxn modelId="{1E07CBBB-5202-401D-9D5A-8A3B1EB60BE1}" type="presOf" srcId="{38F3BC0E-E5A9-4526-8EBF-A4C0CEFAAB87}" destId="{6A7AD85C-8A57-40E0-97F7-9CD2D37938E2}" srcOrd="0" destOrd="0" presId="urn:microsoft.com/office/officeart/2005/8/layout/cycle1"/>
    <dgm:cxn modelId="{7500B6BD-F99A-4B99-A820-01EC6FC433B9}" srcId="{EDB99C38-BC4F-44EC-B1C1-1BDCA39E68D7}" destId="{63F43BC9-AA96-4A81-A9CC-C663A5525F66}" srcOrd="2" destOrd="0" parTransId="{C291B206-8149-40B9-9368-2DC6A08BC1D2}" sibTransId="{356AE041-3841-4E10-8ADC-FF8627540CC3}"/>
    <dgm:cxn modelId="{DD3CEABD-D962-4368-B9CC-E97C83801355}" type="presOf" srcId="{C2F85361-D589-4231-837A-2F4C1EBFE743}" destId="{07B45CAA-74BD-4CE3-92F6-336371EAA0AF}" srcOrd="0" destOrd="0" presId="urn:microsoft.com/office/officeart/2005/8/layout/cycle1"/>
    <dgm:cxn modelId="{97E798BE-E1F0-4622-BC36-CD61854FF6FF}" type="presOf" srcId="{D3B16356-EB4A-451E-8935-A4EAC5794D4A}" destId="{26B24821-CF6C-47A0-8BF3-CF6834BCECF9}" srcOrd="0" destOrd="0" presId="urn:microsoft.com/office/officeart/2005/8/layout/cycle1"/>
    <dgm:cxn modelId="{8C0B41CE-36EB-47DD-8965-7830C36903C0}" type="presOf" srcId="{76941ACA-C407-4CC8-9431-8C717ABF1546}" destId="{16F9D577-B17D-46F4-AD02-27560BA39DEB}" srcOrd="0" destOrd="0" presId="urn:microsoft.com/office/officeart/2005/8/layout/cycle1"/>
    <dgm:cxn modelId="{898FDA2F-A766-4507-ACE6-81F6DCF9DEAC}" type="presParOf" srcId="{AD198D1E-5CC5-4705-A8B8-E86C989A0D67}" destId="{098EE25F-2E1C-4026-8EBC-C4C24780C010}" srcOrd="0" destOrd="0" presId="urn:microsoft.com/office/officeart/2005/8/layout/cycle1"/>
    <dgm:cxn modelId="{E5A7B4BD-D760-453E-8CC1-99BE36B118E8}" type="presParOf" srcId="{AD198D1E-5CC5-4705-A8B8-E86C989A0D67}" destId="{133F82CF-106B-422F-9A6E-A273E28B99C5}" srcOrd="1" destOrd="0" presId="urn:microsoft.com/office/officeart/2005/8/layout/cycle1"/>
    <dgm:cxn modelId="{0F5A3061-3705-417A-B490-AA37A7B6F91E}" type="presParOf" srcId="{AD198D1E-5CC5-4705-A8B8-E86C989A0D67}" destId="{6A7AD85C-8A57-40E0-97F7-9CD2D37938E2}" srcOrd="2" destOrd="0" presId="urn:microsoft.com/office/officeart/2005/8/layout/cycle1"/>
    <dgm:cxn modelId="{CDF930FD-60E3-48A7-9094-74CC221925D9}" type="presParOf" srcId="{AD198D1E-5CC5-4705-A8B8-E86C989A0D67}" destId="{F80EBD4F-136A-4662-B9FA-9F9C116F53FE}" srcOrd="3" destOrd="0" presId="urn:microsoft.com/office/officeart/2005/8/layout/cycle1"/>
    <dgm:cxn modelId="{ABB2FE10-FAC0-4AB7-ACAA-536CDF240C23}" type="presParOf" srcId="{AD198D1E-5CC5-4705-A8B8-E86C989A0D67}" destId="{92631AE7-1B66-4B56-86D2-C8002FB24190}" srcOrd="4" destOrd="0" presId="urn:microsoft.com/office/officeart/2005/8/layout/cycle1"/>
    <dgm:cxn modelId="{357A0F44-EA01-4517-8D3F-63A08C2BF44E}" type="presParOf" srcId="{AD198D1E-5CC5-4705-A8B8-E86C989A0D67}" destId="{26B24821-CF6C-47A0-8BF3-CF6834BCECF9}" srcOrd="5" destOrd="0" presId="urn:microsoft.com/office/officeart/2005/8/layout/cycle1"/>
    <dgm:cxn modelId="{19E9DC9D-32B6-4C09-A623-10EC83E3AF42}" type="presParOf" srcId="{AD198D1E-5CC5-4705-A8B8-E86C989A0D67}" destId="{81F2A9A2-FE98-4BEE-A67C-5195146551A4}" srcOrd="6" destOrd="0" presId="urn:microsoft.com/office/officeart/2005/8/layout/cycle1"/>
    <dgm:cxn modelId="{2E7D6C73-EEB6-4F4B-826F-EF8B8637F74E}" type="presParOf" srcId="{AD198D1E-5CC5-4705-A8B8-E86C989A0D67}" destId="{9B4BDAF4-BCFA-45B4-ADE1-D432D5CCB76E}" srcOrd="7" destOrd="0" presId="urn:microsoft.com/office/officeart/2005/8/layout/cycle1"/>
    <dgm:cxn modelId="{F2B2C9D4-8D42-4C30-AB1E-19040D604B9A}" type="presParOf" srcId="{AD198D1E-5CC5-4705-A8B8-E86C989A0D67}" destId="{83D716CB-D050-4AEE-8757-E0B6F1E41E75}" srcOrd="8" destOrd="0" presId="urn:microsoft.com/office/officeart/2005/8/layout/cycle1"/>
    <dgm:cxn modelId="{703BEBCE-B87D-45D2-9B86-C81E84B75827}" type="presParOf" srcId="{AD198D1E-5CC5-4705-A8B8-E86C989A0D67}" destId="{003868E2-080E-4374-BBB7-AE52818BCBC3}" srcOrd="9" destOrd="0" presId="urn:microsoft.com/office/officeart/2005/8/layout/cycle1"/>
    <dgm:cxn modelId="{B7CEB27C-2D64-4A1D-B2B1-2817B0802B32}" type="presParOf" srcId="{AD198D1E-5CC5-4705-A8B8-E86C989A0D67}" destId="{CC629C88-16BE-45F0-82FF-6C60BFA01F9F}" srcOrd="10" destOrd="0" presId="urn:microsoft.com/office/officeart/2005/8/layout/cycle1"/>
    <dgm:cxn modelId="{C42BF2DD-1E05-4271-9CE5-601487CEB219}" type="presParOf" srcId="{AD198D1E-5CC5-4705-A8B8-E86C989A0D67}" destId="{C07B7945-57E5-418A-A80D-2FE15D23DF06}" srcOrd="11" destOrd="0" presId="urn:microsoft.com/office/officeart/2005/8/layout/cycle1"/>
    <dgm:cxn modelId="{78C8A94E-28D6-43D5-944C-703D791E4209}" type="presParOf" srcId="{AD198D1E-5CC5-4705-A8B8-E86C989A0D67}" destId="{632E139B-FC11-4324-8F3D-22ADB6F00D84}" srcOrd="12" destOrd="0" presId="urn:microsoft.com/office/officeart/2005/8/layout/cycle1"/>
    <dgm:cxn modelId="{0B997EB4-D405-47DE-AAF6-47068F82484A}" type="presParOf" srcId="{AD198D1E-5CC5-4705-A8B8-E86C989A0D67}" destId="{07B45CAA-74BD-4CE3-92F6-336371EAA0AF}" srcOrd="13" destOrd="0" presId="urn:microsoft.com/office/officeart/2005/8/layout/cycle1"/>
    <dgm:cxn modelId="{00422A05-24E5-43BE-B866-C712146FF5E3}" type="presParOf" srcId="{AD198D1E-5CC5-4705-A8B8-E86C989A0D67}" destId="{16F9D577-B17D-46F4-AD02-27560BA39DE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022E36-69D4-4CBE-BDAF-69142FAD3F6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4356C-BEFD-4B00-966B-527A39398E77}">
      <dgm:prSet/>
      <dgm:spPr/>
      <dgm:t>
        <a:bodyPr/>
        <a:lstStyle/>
        <a:p>
          <a:r>
            <a:rPr lang="en-US"/>
            <a:t>Receive color and to do next :</a:t>
          </a:r>
        </a:p>
      </dgm:t>
    </dgm:pt>
    <dgm:pt modelId="{A3A14F10-137A-4A78-9837-820DDA6E0C17}" type="parTrans" cxnId="{4E11DC1C-8D16-4661-9F16-93AB02991D55}">
      <dgm:prSet/>
      <dgm:spPr/>
      <dgm:t>
        <a:bodyPr/>
        <a:lstStyle/>
        <a:p>
          <a:endParaRPr lang="en-US"/>
        </a:p>
      </dgm:t>
    </dgm:pt>
    <dgm:pt modelId="{23881EDE-5CA6-4349-A947-A642DC1C73BC}" type="sibTrans" cxnId="{4E11DC1C-8D16-4661-9F16-93AB02991D55}">
      <dgm:prSet/>
      <dgm:spPr/>
      <dgm:t>
        <a:bodyPr/>
        <a:lstStyle/>
        <a:p>
          <a:endParaRPr lang="en-US"/>
        </a:p>
      </dgm:t>
    </dgm:pt>
    <dgm:pt modelId="{D5C7AFC3-AC0C-4FE2-9CEF-D5358A2A71FB}">
      <dgm:prSet/>
      <dgm:spPr/>
      <dgm:t>
        <a:bodyPr/>
        <a:lstStyle/>
        <a:p>
          <a:r>
            <a:rPr lang="en-US"/>
            <a:t>For R = 256 – color R</a:t>
          </a:r>
        </a:p>
      </dgm:t>
    </dgm:pt>
    <dgm:pt modelId="{E0738990-F008-4B10-BE7F-85B710C167F5}" type="parTrans" cxnId="{35039823-AD44-445D-94D4-6B2F8EF01ED3}">
      <dgm:prSet/>
      <dgm:spPr/>
      <dgm:t>
        <a:bodyPr/>
        <a:lstStyle/>
        <a:p>
          <a:endParaRPr lang="en-US"/>
        </a:p>
      </dgm:t>
    </dgm:pt>
    <dgm:pt modelId="{FD3C8A2B-EE59-4CAE-84F1-F8A2DCFDE40E}" type="sibTrans" cxnId="{35039823-AD44-445D-94D4-6B2F8EF01ED3}">
      <dgm:prSet/>
      <dgm:spPr/>
      <dgm:t>
        <a:bodyPr/>
        <a:lstStyle/>
        <a:p>
          <a:endParaRPr lang="en-US"/>
        </a:p>
      </dgm:t>
    </dgm:pt>
    <dgm:pt modelId="{46F68977-909F-4762-A052-C922D417AC1E}">
      <dgm:prSet/>
      <dgm:spPr/>
      <dgm:t>
        <a:bodyPr/>
        <a:lstStyle/>
        <a:p>
          <a:r>
            <a:rPr lang="en-US"/>
            <a:t>For G = 256 – color G</a:t>
          </a:r>
        </a:p>
      </dgm:t>
    </dgm:pt>
    <dgm:pt modelId="{9C63D9DB-CCCC-489E-99B8-BA0CDB0E2CD7}" type="parTrans" cxnId="{1C896812-2743-4A69-9513-B42C7CB10795}">
      <dgm:prSet/>
      <dgm:spPr/>
      <dgm:t>
        <a:bodyPr/>
        <a:lstStyle/>
        <a:p>
          <a:endParaRPr lang="en-US"/>
        </a:p>
      </dgm:t>
    </dgm:pt>
    <dgm:pt modelId="{1E2E0F63-556C-474C-A369-E11A75F68507}" type="sibTrans" cxnId="{1C896812-2743-4A69-9513-B42C7CB10795}">
      <dgm:prSet/>
      <dgm:spPr/>
      <dgm:t>
        <a:bodyPr/>
        <a:lstStyle/>
        <a:p>
          <a:endParaRPr lang="en-US"/>
        </a:p>
      </dgm:t>
    </dgm:pt>
    <dgm:pt modelId="{D8DE3BBC-CB04-42E9-939B-D344C9F0F1FF}">
      <dgm:prSet/>
      <dgm:spPr/>
      <dgm:t>
        <a:bodyPr/>
        <a:lstStyle/>
        <a:p>
          <a:r>
            <a:rPr lang="en-US"/>
            <a:t>For B = 256 – color B</a:t>
          </a:r>
        </a:p>
      </dgm:t>
    </dgm:pt>
    <dgm:pt modelId="{5EC4F516-FD45-4800-9169-3C3A345F5F42}" type="parTrans" cxnId="{89933230-0973-4E51-A038-820BEF276FBD}">
      <dgm:prSet/>
      <dgm:spPr/>
      <dgm:t>
        <a:bodyPr/>
        <a:lstStyle/>
        <a:p>
          <a:endParaRPr lang="en-US"/>
        </a:p>
      </dgm:t>
    </dgm:pt>
    <dgm:pt modelId="{58C2657D-3378-4697-BB23-49086BE06BBA}" type="sibTrans" cxnId="{89933230-0973-4E51-A038-820BEF276FBD}">
      <dgm:prSet/>
      <dgm:spPr/>
      <dgm:t>
        <a:bodyPr/>
        <a:lstStyle/>
        <a:p>
          <a:endParaRPr lang="en-US"/>
        </a:p>
      </dgm:t>
    </dgm:pt>
    <dgm:pt modelId="{7D7D7E2A-BDEF-49EA-BBA3-18420895D98D}">
      <dgm:prSet/>
      <dgm:spPr/>
      <dgm:t>
        <a:bodyPr/>
        <a:lstStyle/>
        <a:p>
          <a:endParaRPr lang="en-US" dirty="0"/>
        </a:p>
      </dgm:t>
    </dgm:pt>
    <dgm:pt modelId="{181BA13A-F2FD-4556-9A17-E5087C380996}" type="parTrans" cxnId="{2142507C-D995-4789-899E-A3155DBB3334}">
      <dgm:prSet/>
      <dgm:spPr/>
      <dgm:t>
        <a:bodyPr/>
        <a:lstStyle/>
        <a:p>
          <a:endParaRPr lang="en-US"/>
        </a:p>
      </dgm:t>
    </dgm:pt>
    <dgm:pt modelId="{2318786A-43E6-4BBB-82EF-3FCE55E205A9}" type="sibTrans" cxnId="{2142507C-D995-4789-899E-A3155DBB3334}">
      <dgm:prSet/>
      <dgm:spPr/>
      <dgm:t>
        <a:bodyPr/>
        <a:lstStyle/>
        <a:p>
          <a:endParaRPr lang="en-US"/>
        </a:p>
      </dgm:t>
    </dgm:pt>
    <dgm:pt modelId="{0BD68FA9-F651-4EA4-ADA1-F8612C1AD0AA}" type="pres">
      <dgm:prSet presAssocID="{F5022E36-69D4-4CBE-BDAF-69142FAD3F6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8D0B513-9D7A-403A-8F3C-33DBFF79D0EE}" type="pres">
      <dgm:prSet presAssocID="{9AE4356C-BEFD-4B00-966B-527A39398E77}" presName="circle1" presStyleLbl="node1" presStyleIdx="0" presStyleCnt="4"/>
      <dgm:spPr/>
    </dgm:pt>
    <dgm:pt modelId="{53268558-E093-4AFA-A99A-4E9814705C83}" type="pres">
      <dgm:prSet presAssocID="{9AE4356C-BEFD-4B00-966B-527A39398E77}" presName="space" presStyleCnt="0"/>
      <dgm:spPr/>
    </dgm:pt>
    <dgm:pt modelId="{B6EB1A14-AAA4-4E6C-A7BC-116CB642697E}" type="pres">
      <dgm:prSet presAssocID="{9AE4356C-BEFD-4B00-966B-527A39398E77}" presName="rect1" presStyleLbl="alignAcc1" presStyleIdx="0" presStyleCnt="4"/>
      <dgm:spPr/>
    </dgm:pt>
    <dgm:pt modelId="{69CEF98A-E556-42AA-90DF-10B4B955DD1F}" type="pres">
      <dgm:prSet presAssocID="{D5C7AFC3-AC0C-4FE2-9CEF-D5358A2A71FB}" presName="vertSpace2" presStyleLbl="node1" presStyleIdx="0" presStyleCnt="4"/>
      <dgm:spPr/>
    </dgm:pt>
    <dgm:pt modelId="{440F4F69-D48F-48C8-BC9C-B8CB16888FEA}" type="pres">
      <dgm:prSet presAssocID="{D5C7AFC3-AC0C-4FE2-9CEF-D5358A2A71FB}" presName="circle2" presStyleLbl="node1" presStyleIdx="1" presStyleCnt="4"/>
      <dgm:spPr/>
    </dgm:pt>
    <dgm:pt modelId="{680882D2-76DA-45FF-91D0-F6982CAFA184}" type="pres">
      <dgm:prSet presAssocID="{D5C7AFC3-AC0C-4FE2-9CEF-D5358A2A71FB}" presName="rect2" presStyleLbl="alignAcc1" presStyleIdx="1" presStyleCnt="4"/>
      <dgm:spPr/>
    </dgm:pt>
    <dgm:pt modelId="{2989B8B5-1CE6-42E5-A356-B5AB516BBBD4}" type="pres">
      <dgm:prSet presAssocID="{46F68977-909F-4762-A052-C922D417AC1E}" presName="vertSpace3" presStyleLbl="node1" presStyleIdx="1" presStyleCnt="4"/>
      <dgm:spPr/>
    </dgm:pt>
    <dgm:pt modelId="{7B631CA2-4699-42FE-9013-159D941BE238}" type="pres">
      <dgm:prSet presAssocID="{46F68977-909F-4762-A052-C922D417AC1E}" presName="circle3" presStyleLbl="node1" presStyleIdx="2" presStyleCnt="4"/>
      <dgm:spPr/>
    </dgm:pt>
    <dgm:pt modelId="{4B454DA3-07FE-46A5-A4E3-380400131150}" type="pres">
      <dgm:prSet presAssocID="{46F68977-909F-4762-A052-C922D417AC1E}" presName="rect3" presStyleLbl="alignAcc1" presStyleIdx="2" presStyleCnt="4"/>
      <dgm:spPr/>
    </dgm:pt>
    <dgm:pt modelId="{8E856C14-38C9-4652-9F28-65F6466BDDB5}" type="pres">
      <dgm:prSet presAssocID="{D8DE3BBC-CB04-42E9-939B-D344C9F0F1FF}" presName="vertSpace4" presStyleLbl="node1" presStyleIdx="2" presStyleCnt="4"/>
      <dgm:spPr/>
    </dgm:pt>
    <dgm:pt modelId="{E91E403D-8F17-4FC8-B719-15C49DDA221F}" type="pres">
      <dgm:prSet presAssocID="{D8DE3BBC-CB04-42E9-939B-D344C9F0F1FF}" presName="circle4" presStyleLbl="node1" presStyleIdx="3" presStyleCnt="4"/>
      <dgm:spPr/>
    </dgm:pt>
    <dgm:pt modelId="{7B656929-DC11-41D7-B575-AA9A3DA26EC3}" type="pres">
      <dgm:prSet presAssocID="{D8DE3BBC-CB04-42E9-939B-D344C9F0F1FF}" presName="rect4" presStyleLbl="alignAcc1" presStyleIdx="3" presStyleCnt="4"/>
      <dgm:spPr/>
    </dgm:pt>
    <dgm:pt modelId="{0A7FF173-CBD4-473C-BFB7-07F67F296EB7}" type="pres">
      <dgm:prSet presAssocID="{9AE4356C-BEFD-4B00-966B-527A39398E77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B0E748E8-9E23-449E-864B-C7CF22174145}" type="pres">
      <dgm:prSet presAssocID="{9AE4356C-BEFD-4B00-966B-527A39398E77}" presName="rect1ChTx" presStyleLbl="alignAcc1" presStyleIdx="3" presStyleCnt="4">
        <dgm:presLayoutVars>
          <dgm:bulletEnabled val="1"/>
        </dgm:presLayoutVars>
      </dgm:prSet>
      <dgm:spPr/>
    </dgm:pt>
    <dgm:pt modelId="{74EB1BE6-63B8-42ED-8A35-4C8E0994945E}" type="pres">
      <dgm:prSet presAssocID="{D5C7AFC3-AC0C-4FE2-9CEF-D5358A2A71FB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1688A305-C603-4E77-8F0D-8F7AFDD5F621}" type="pres">
      <dgm:prSet presAssocID="{D5C7AFC3-AC0C-4FE2-9CEF-D5358A2A71FB}" presName="rect2ChTx" presStyleLbl="alignAcc1" presStyleIdx="3" presStyleCnt="4">
        <dgm:presLayoutVars>
          <dgm:bulletEnabled val="1"/>
        </dgm:presLayoutVars>
      </dgm:prSet>
      <dgm:spPr/>
    </dgm:pt>
    <dgm:pt modelId="{3111BC7B-2906-44E8-9A33-97CA99F7E048}" type="pres">
      <dgm:prSet presAssocID="{46F68977-909F-4762-A052-C922D417AC1E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CE9EE33A-7CE5-40F1-A309-1F765AB501AF}" type="pres">
      <dgm:prSet presAssocID="{46F68977-909F-4762-A052-C922D417AC1E}" presName="rect3ChTx" presStyleLbl="alignAcc1" presStyleIdx="3" presStyleCnt="4">
        <dgm:presLayoutVars>
          <dgm:bulletEnabled val="1"/>
        </dgm:presLayoutVars>
      </dgm:prSet>
      <dgm:spPr/>
    </dgm:pt>
    <dgm:pt modelId="{A0096C7B-42F3-465E-9467-53453F80EB95}" type="pres">
      <dgm:prSet presAssocID="{D8DE3BBC-CB04-42E9-939B-D344C9F0F1FF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89EA89F7-89B6-407E-BDEE-C3D3B9F2A99E}" type="pres">
      <dgm:prSet presAssocID="{D8DE3BBC-CB04-42E9-939B-D344C9F0F1FF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1C896812-2743-4A69-9513-B42C7CB10795}" srcId="{F5022E36-69D4-4CBE-BDAF-69142FAD3F66}" destId="{46F68977-909F-4762-A052-C922D417AC1E}" srcOrd="2" destOrd="0" parTransId="{9C63D9DB-CCCC-489E-99B8-BA0CDB0E2CD7}" sibTransId="{1E2E0F63-556C-474C-A369-E11A75F68507}"/>
    <dgm:cxn modelId="{4E11DC1C-8D16-4661-9F16-93AB02991D55}" srcId="{F5022E36-69D4-4CBE-BDAF-69142FAD3F66}" destId="{9AE4356C-BEFD-4B00-966B-527A39398E77}" srcOrd="0" destOrd="0" parTransId="{A3A14F10-137A-4A78-9837-820DDA6E0C17}" sibTransId="{23881EDE-5CA6-4349-A947-A642DC1C73BC}"/>
    <dgm:cxn modelId="{35039823-AD44-445D-94D4-6B2F8EF01ED3}" srcId="{F5022E36-69D4-4CBE-BDAF-69142FAD3F66}" destId="{D5C7AFC3-AC0C-4FE2-9CEF-D5358A2A71FB}" srcOrd="1" destOrd="0" parTransId="{E0738990-F008-4B10-BE7F-85B710C167F5}" sibTransId="{FD3C8A2B-EE59-4CAE-84F1-F8A2DCFDE40E}"/>
    <dgm:cxn modelId="{C10FE026-5C8D-4879-BA99-221F952EF789}" type="presOf" srcId="{D5C7AFC3-AC0C-4FE2-9CEF-D5358A2A71FB}" destId="{74EB1BE6-63B8-42ED-8A35-4C8E0994945E}" srcOrd="1" destOrd="0" presId="urn:microsoft.com/office/officeart/2005/8/layout/target3"/>
    <dgm:cxn modelId="{89933230-0973-4E51-A038-820BEF276FBD}" srcId="{F5022E36-69D4-4CBE-BDAF-69142FAD3F66}" destId="{D8DE3BBC-CB04-42E9-939B-D344C9F0F1FF}" srcOrd="3" destOrd="0" parTransId="{5EC4F516-FD45-4800-9169-3C3A345F5F42}" sibTransId="{58C2657D-3378-4697-BB23-49086BE06BBA}"/>
    <dgm:cxn modelId="{FCB30C67-CA01-4DD1-BDBD-DB31807B2DDF}" type="presOf" srcId="{46F68977-909F-4762-A052-C922D417AC1E}" destId="{3111BC7B-2906-44E8-9A33-97CA99F7E048}" srcOrd="1" destOrd="0" presId="urn:microsoft.com/office/officeart/2005/8/layout/target3"/>
    <dgm:cxn modelId="{A8F69B56-D4AD-4025-B044-270A0F4BB11A}" type="presOf" srcId="{9AE4356C-BEFD-4B00-966B-527A39398E77}" destId="{B6EB1A14-AAA4-4E6C-A7BC-116CB642697E}" srcOrd="0" destOrd="0" presId="urn:microsoft.com/office/officeart/2005/8/layout/target3"/>
    <dgm:cxn modelId="{BE50A856-0620-4532-92E5-3BD7BEAEB4F2}" type="presOf" srcId="{7D7D7E2A-BDEF-49EA-BBA3-18420895D98D}" destId="{89EA89F7-89B6-407E-BDEE-C3D3B9F2A99E}" srcOrd="0" destOrd="0" presId="urn:microsoft.com/office/officeart/2005/8/layout/target3"/>
    <dgm:cxn modelId="{2142507C-D995-4789-899E-A3155DBB3334}" srcId="{D8DE3BBC-CB04-42E9-939B-D344C9F0F1FF}" destId="{7D7D7E2A-BDEF-49EA-BBA3-18420895D98D}" srcOrd="0" destOrd="0" parTransId="{181BA13A-F2FD-4556-9A17-E5087C380996}" sibTransId="{2318786A-43E6-4BBB-82EF-3FCE55E205A9}"/>
    <dgm:cxn modelId="{1D88C892-F4C2-4CE8-93B1-2EC5092D88D8}" type="presOf" srcId="{F5022E36-69D4-4CBE-BDAF-69142FAD3F66}" destId="{0BD68FA9-F651-4EA4-ADA1-F8612C1AD0AA}" srcOrd="0" destOrd="0" presId="urn:microsoft.com/office/officeart/2005/8/layout/target3"/>
    <dgm:cxn modelId="{815E60A5-3F56-49FE-A623-613F37CF497A}" type="presOf" srcId="{9AE4356C-BEFD-4B00-966B-527A39398E77}" destId="{0A7FF173-CBD4-473C-BFB7-07F67F296EB7}" srcOrd="1" destOrd="0" presId="urn:microsoft.com/office/officeart/2005/8/layout/target3"/>
    <dgm:cxn modelId="{DF1DFDA7-D35D-4457-9641-C9721E95A865}" type="presOf" srcId="{D8DE3BBC-CB04-42E9-939B-D344C9F0F1FF}" destId="{7B656929-DC11-41D7-B575-AA9A3DA26EC3}" srcOrd="0" destOrd="0" presId="urn:microsoft.com/office/officeart/2005/8/layout/target3"/>
    <dgm:cxn modelId="{4F9080AF-3EC0-46B4-A963-35C61A0E5DF3}" type="presOf" srcId="{D8DE3BBC-CB04-42E9-939B-D344C9F0F1FF}" destId="{A0096C7B-42F3-465E-9467-53453F80EB95}" srcOrd="1" destOrd="0" presId="urn:microsoft.com/office/officeart/2005/8/layout/target3"/>
    <dgm:cxn modelId="{2BFD8FD6-CA83-4246-B078-0DFF03476578}" type="presOf" srcId="{D5C7AFC3-AC0C-4FE2-9CEF-D5358A2A71FB}" destId="{680882D2-76DA-45FF-91D0-F6982CAFA184}" srcOrd="0" destOrd="0" presId="urn:microsoft.com/office/officeart/2005/8/layout/target3"/>
    <dgm:cxn modelId="{2F8CEBF7-7E2B-43B6-A346-593EC61AF9D6}" type="presOf" srcId="{46F68977-909F-4762-A052-C922D417AC1E}" destId="{4B454DA3-07FE-46A5-A4E3-380400131150}" srcOrd="0" destOrd="0" presId="urn:microsoft.com/office/officeart/2005/8/layout/target3"/>
    <dgm:cxn modelId="{C8F333F3-9111-4432-98B7-C5399CB93668}" type="presParOf" srcId="{0BD68FA9-F651-4EA4-ADA1-F8612C1AD0AA}" destId="{28D0B513-9D7A-403A-8F3C-33DBFF79D0EE}" srcOrd="0" destOrd="0" presId="urn:microsoft.com/office/officeart/2005/8/layout/target3"/>
    <dgm:cxn modelId="{23306CB2-6AA2-4ECE-B436-9511B0B219DE}" type="presParOf" srcId="{0BD68FA9-F651-4EA4-ADA1-F8612C1AD0AA}" destId="{53268558-E093-4AFA-A99A-4E9814705C83}" srcOrd="1" destOrd="0" presId="urn:microsoft.com/office/officeart/2005/8/layout/target3"/>
    <dgm:cxn modelId="{51A2C740-C52B-4E86-B695-E604476CBDBB}" type="presParOf" srcId="{0BD68FA9-F651-4EA4-ADA1-F8612C1AD0AA}" destId="{B6EB1A14-AAA4-4E6C-A7BC-116CB642697E}" srcOrd="2" destOrd="0" presId="urn:microsoft.com/office/officeart/2005/8/layout/target3"/>
    <dgm:cxn modelId="{7D79BCEE-1398-42F8-BF83-00CABA542311}" type="presParOf" srcId="{0BD68FA9-F651-4EA4-ADA1-F8612C1AD0AA}" destId="{69CEF98A-E556-42AA-90DF-10B4B955DD1F}" srcOrd="3" destOrd="0" presId="urn:microsoft.com/office/officeart/2005/8/layout/target3"/>
    <dgm:cxn modelId="{0EFEE7C1-D53F-4C16-B363-1D0266631981}" type="presParOf" srcId="{0BD68FA9-F651-4EA4-ADA1-F8612C1AD0AA}" destId="{440F4F69-D48F-48C8-BC9C-B8CB16888FEA}" srcOrd="4" destOrd="0" presId="urn:microsoft.com/office/officeart/2005/8/layout/target3"/>
    <dgm:cxn modelId="{EEF0DD7B-CF9E-4732-91DB-1483C1B9DB25}" type="presParOf" srcId="{0BD68FA9-F651-4EA4-ADA1-F8612C1AD0AA}" destId="{680882D2-76DA-45FF-91D0-F6982CAFA184}" srcOrd="5" destOrd="0" presId="urn:microsoft.com/office/officeart/2005/8/layout/target3"/>
    <dgm:cxn modelId="{1F8C50F1-01B3-45BF-9005-54F0303276B5}" type="presParOf" srcId="{0BD68FA9-F651-4EA4-ADA1-F8612C1AD0AA}" destId="{2989B8B5-1CE6-42E5-A356-B5AB516BBBD4}" srcOrd="6" destOrd="0" presId="urn:microsoft.com/office/officeart/2005/8/layout/target3"/>
    <dgm:cxn modelId="{55FD2689-9392-4206-9813-3C186039D525}" type="presParOf" srcId="{0BD68FA9-F651-4EA4-ADA1-F8612C1AD0AA}" destId="{7B631CA2-4699-42FE-9013-159D941BE238}" srcOrd="7" destOrd="0" presId="urn:microsoft.com/office/officeart/2005/8/layout/target3"/>
    <dgm:cxn modelId="{D24D075F-39AE-4C98-AC55-AC44E91D50E3}" type="presParOf" srcId="{0BD68FA9-F651-4EA4-ADA1-F8612C1AD0AA}" destId="{4B454DA3-07FE-46A5-A4E3-380400131150}" srcOrd="8" destOrd="0" presId="urn:microsoft.com/office/officeart/2005/8/layout/target3"/>
    <dgm:cxn modelId="{686D9795-78DD-463F-9688-6CA9F4267982}" type="presParOf" srcId="{0BD68FA9-F651-4EA4-ADA1-F8612C1AD0AA}" destId="{8E856C14-38C9-4652-9F28-65F6466BDDB5}" srcOrd="9" destOrd="0" presId="urn:microsoft.com/office/officeart/2005/8/layout/target3"/>
    <dgm:cxn modelId="{29A779FF-5AD9-4B94-A137-27C6E8F844C9}" type="presParOf" srcId="{0BD68FA9-F651-4EA4-ADA1-F8612C1AD0AA}" destId="{E91E403D-8F17-4FC8-B719-15C49DDA221F}" srcOrd="10" destOrd="0" presId="urn:microsoft.com/office/officeart/2005/8/layout/target3"/>
    <dgm:cxn modelId="{F916921B-6096-4118-863E-7354DD49212A}" type="presParOf" srcId="{0BD68FA9-F651-4EA4-ADA1-F8612C1AD0AA}" destId="{7B656929-DC11-41D7-B575-AA9A3DA26EC3}" srcOrd="11" destOrd="0" presId="urn:microsoft.com/office/officeart/2005/8/layout/target3"/>
    <dgm:cxn modelId="{0AC187C8-4ADC-44B3-8D72-BCDB14DD4905}" type="presParOf" srcId="{0BD68FA9-F651-4EA4-ADA1-F8612C1AD0AA}" destId="{0A7FF173-CBD4-473C-BFB7-07F67F296EB7}" srcOrd="12" destOrd="0" presId="urn:microsoft.com/office/officeart/2005/8/layout/target3"/>
    <dgm:cxn modelId="{F9FB1606-43C8-4094-B48F-CD76008DACD8}" type="presParOf" srcId="{0BD68FA9-F651-4EA4-ADA1-F8612C1AD0AA}" destId="{B0E748E8-9E23-449E-864B-C7CF22174145}" srcOrd="13" destOrd="0" presId="urn:microsoft.com/office/officeart/2005/8/layout/target3"/>
    <dgm:cxn modelId="{59FD6175-DEB4-4E27-A841-688D839ADE88}" type="presParOf" srcId="{0BD68FA9-F651-4EA4-ADA1-F8612C1AD0AA}" destId="{74EB1BE6-63B8-42ED-8A35-4C8E0994945E}" srcOrd="14" destOrd="0" presId="urn:microsoft.com/office/officeart/2005/8/layout/target3"/>
    <dgm:cxn modelId="{A4E14545-F939-421D-8947-E7BC21BC4BE1}" type="presParOf" srcId="{0BD68FA9-F651-4EA4-ADA1-F8612C1AD0AA}" destId="{1688A305-C603-4E77-8F0D-8F7AFDD5F621}" srcOrd="15" destOrd="0" presId="urn:microsoft.com/office/officeart/2005/8/layout/target3"/>
    <dgm:cxn modelId="{C21DD0FF-8A26-426F-9B78-ED7DDA975009}" type="presParOf" srcId="{0BD68FA9-F651-4EA4-ADA1-F8612C1AD0AA}" destId="{3111BC7B-2906-44E8-9A33-97CA99F7E048}" srcOrd="16" destOrd="0" presId="urn:microsoft.com/office/officeart/2005/8/layout/target3"/>
    <dgm:cxn modelId="{80763846-D4D2-4C52-881D-2364FA3BD29C}" type="presParOf" srcId="{0BD68FA9-F651-4EA4-ADA1-F8612C1AD0AA}" destId="{CE9EE33A-7CE5-40F1-A309-1F765AB501AF}" srcOrd="17" destOrd="0" presId="urn:microsoft.com/office/officeart/2005/8/layout/target3"/>
    <dgm:cxn modelId="{0BD3CEAC-FC3B-47C2-8A64-CEEFD78B2764}" type="presParOf" srcId="{0BD68FA9-F651-4EA4-ADA1-F8612C1AD0AA}" destId="{A0096C7B-42F3-465E-9467-53453F80EB95}" srcOrd="18" destOrd="0" presId="urn:microsoft.com/office/officeart/2005/8/layout/target3"/>
    <dgm:cxn modelId="{E912D8D5-899E-48F0-B600-BE3185EDEAB0}" type="presParOf" srcId="{0BD68FA9-F651-4EA4-ADA1-F8612C1AD0AA}" destId="{89EA89F7-89B6-407E-BDEE-C3D3B9F2A99E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47BB72-1F1A-4BC7-870F-E5A3C58DFD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D1FB3C-4FF8-4BB0-B07E-30E6925CA6F5}">
      <dgm:prSet/>
      <dgm:spPr/>
      <dgm:t>
        <a:bodyPr/>
        <a:lstStyle/>
        <a:p>
          <a:r>
            <a:rPr lang="en-US"/>
            <a:t>Parse all colors and get from it 50% </a:t>
          </a:r>
        </a:p>
      </dgm:t>
    </dgm:pt>
    <dgm:pt modelId="{896D2675-B8F8-4710-86D1-F5F3927FDE81}" type="parTrans" cxnId="{1F01B22A-824F-4AE5-A1F9-BD51CA081EDA}">
      <dgm:prSet/>
      <dgm:spPr/>
      <dgm:t>
        <a:bodyPr/>
        <a:lstStyle/>
        <a:p>
          <a:endParaRPr lang="en-US"/>
        </a:p>
      </dgm:t>
    </dgm:pt>
    <dgm:pt modelId="{9DA6FEA8-C481-4F9C-AFB3-DA13DA20C275}" type="sibTrans" cxnId="{1F01B22A-824F-4AE5-A1F9-BD51CA081EDA}">
      <dgm:prSet/>
      <dgm:spPr/>
      <dgm:t>
        <a:bodyPr/>
        <a:lstStyle/>
        <a:p>
          <a:endParaRPr lang="en-US"/>
        </a:p>
      </dgm:t>
    </dgm:pt>
    <dgm:pt modelId="{A230BE62-9210-4521-8F93-4F33E19A72D9}">
      <dgm:prSet/>
      <dgm:spPr/>
      <dgm:t>
        <a:bodyPr/>
        <a:lstStyle/>
        <a:p>
          <a:r>
            <a:rPr lang="en-US"/>
            <a:t>Combine all colors as Aa, AA, aa, aA</a:t>
          </a:r>
        </a:p>
      </dgm:t>
    </dgm:pt>
    <dgm:pt modelId="{7F6B5022-A324-4012-997B-4964F2653A59}" type="parTrans" cxnId="{0B7F47D4-9415-4B99-935C-59AFC4FDC1A7}">
      <dgm:prSet/>
      <dgm:spPr/>
      <dgm:t>
        <a:bodyPr/>
        <a:lstStyle/>
        <a:p>
          <a:endParaRPr lang="en-US"/>
        </a:p>
      </dgm:t>
    </dgm:pt>
    <dgm:pt modelId="{36CB4E3B-E84C-49E7-AF7E-E5925CCB5E25}" type="sibTrans" cxnId="{0B7F47D4-9415-4B99-935C-59AFC4FDC1A7}">
      <dgm:prSet/>
      <dgm:spPr/>
      <dgm:t>
        <a:bodyPr/>
        <a:lstStyle/>
        <a:p>
          <a:endParaRPr lang="en-US"/>
        </a:p>
      </dgm:t>
    </dgm:pt>
    <dgm:pt modelId="{3F372EAE-DE5D-4005-AED5-1DEAEEB93C8D}">
      <dgm:prSet/>
      <dgm:spPr/>
      <dgm:t>
        <a:bodyPr/>
        <a:lstStyle/>
        <a:p>
          <a:r>
            <a:rPr lang="en-US"/>
            <a:t>Drop AA, aA, aa</a:t>
          </a:r>
        </a:p>
      </dgm:t>
    </dgm:pt>
    <dgm:pt modelId="{83FA87A1-35CF-465B-9BE2-1391D857EC35}" type="parTrans" cxnId="{3EA8724E-415B-4F5D-A276-1C0F7D732672}">
      <dgm:prSet/>
      <dgm:spPr/>
      <dgm:t>
        <a:bodyPr/>
        <a:lstStyle/>
        <a:p>
          <a:endParaRPr lang="en-US"/>
        </a:p>
      </dgm:t>
    </dgm:pt>
    <dgm:pt modelId="{229CBB29-8096-484A-8BF8-4ACA736EC4CB}" type="sibTrans" cxnId="{3EA8724E-415B-4F5D-A276-1C0F7D732672}">
      <dgm:prSet/>
      <dgm:spPr/>
      <dgm:t>
        <a:bodyPr/>
        <a:lstStyle/>
        <a:p>
          <a:endParaRPr lang="en-US"/>
        </a:p>
      </dgm:t>
    </dgm:pt>
    <dgm:pt modelId="{1B6CEDAC-C0FC-4855-9C75-CA15434E5140}">
      <dgm:prSet/>
      <dgm:spPr/>
      <dgm:t>
        <a:bodyPr/>
        <a:lstStyle/>
        <a:p>
          <a:r>
            <a:rPr lang="en-US"/>
            <a:t>For Aa create Itten’s pairs</a:t>
          </a:r>
        </a:p>
      </dgm:t>
    </dgm:pt>
    <dgm:pt modelId="{FAB85E54-BC36-4B5B-9556-C69BF26A4F57}" type="parTrans" cxnId="{627C64DB-C65F-44BA-ABA6-DC3311123B40}">
      <dgm:prSet/>
      <dgm:spPr/>
      <dgm:t>
        <a:bodyPr/>
        <a:lstStyle/>
        <a:p>
          <a:endParaRPr lang="en-US"/>
        </a:p>
      </dgm:t>
    </dgm:pt>
    <dgm:pt modelId="{B379634F-B3FE-44F9-A554-2D93474C726D}" type="sibTrans" cxnId="{627C64DB-C65F-44BA-ABA6-DC3311123B40}">
      <dgm:prSet/>
      <dgm:spPr/>
      <dgm:t>
        <a:bodyPr/>
        <a:lstStyle/>
        <a:p>
          <a:endParaRPr lang="en-US"/>
        </a:p>
      </dgm:t>
    </dgm:pt>
    <dgm:pt modelId="{40E65FC2-9E04-4E36-914D-A80DF686E908}">
      <dgm:prSet/>
      <dgm:spPr/>
      <dgm:t>
        <a:bodyPr/>
        <a:lstStyle/>
        <a:p>
          <a:r>
            <a:rPr lang="en-US"/>
            <a:t>Just draw it</a:t>
          </a:r>
        </a:p>
      </dgm:t>
    </dgm:pt>
    <dgm:pt modelId="{AB29848B-C039-4569-971A-D7ECAC04C834}" type="parTrans" cxnId="{64797B2A-DDE9-41B2-B587-8E2F89157271}">
      <dgm:prSet/>
      <dgm:spPr/>
      <dgm:t>
        <a:bodyPr/>
        <a:lstStyle/>
        <a:p>
          <a:endParaRPr lang="en-US"/>
        </a:p>
      </dgm:t>
    </dgm:pt>
    <dgm:pt modelId="{7593C3AE-4CE8-4262-9618-41741B09EFF9}" type="sibTrans" cxnId="{64797B2A-DDE9-41B2-B587-8E2F89157271}">
      <dgm:prSet/>
      <dgm:spPr/>
      <dgm:t>
        <a:bodyPr/>
        <a:lstStyle/>
        <a:p>
          <a:endParaRPr lang="en-US"/>
        </a:p>
      </dgm:t>
    </dgm:pt>
    <dgm:pt modelId="{DCBAEABE-61B3-4B58-83C4-D6B71030AC71}" type="pres">
      <dgm:prSet presAssocID="{5147BB72-1F1A-4BC7-870F-E5A3C58DFD52}" presName="linear" presStyleCnt="0">
        <dgm:presLayoutVars>
          <dgm:animLvl val="lvl"/>
          <dgm:resizeHandles val="exact"/>
        </dgm:presLayoutVars>
      </dgm:prSet>
      <dgm:spPr/>
    </dgm:pt>
    <dgm:pt modelId="{9F22F114-9005-42B5-8007-4EE6AF8F27D9}" type="pres">
      <dgm:prSet presAssocID="{FBD1FB3C-4FF8-4BB0-B07E-30E6925CA6F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C1698FC-74C4-4E95-992A-C77BEB0DE6CE}" type="pres">
      <dgm:prSet presAssocID="{9DA6FEA8-C481-4F9C-AFB3-DA13DA20C275}" presName="spacer" presStyleCnt="0"/>
      <dgm:spPr/>
    </dgm:pt>
    <dgm:pt modelId="{255AD200-3116-47D3-8B89-48F96EE789C6}" type="pres">
      <dgm:prSet presAssocID="{A230BE62-9210-4521-8F93-4F33E19A72D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BFFF75E-D1E7-4C49-ACCF-77B8DD6F97CC}" type="pres">
      <dgm:prSet presAssocID="{36CB4E3B-E84C-49E7-AF7E-E5925CCB5E25}" presName="spacer" presStyleCnt="0"/>
      <dgm:spPr/>
    </dgm:pt>
    <dgm:pt modelId="{6A0FCF98-4D92-4DA4-8C61-DCCF9B8CDC29}" type="pres">
      <dgm:prSet presAssocID="{3F372EAE-DE5D-4005-AED5-1DEAEEB93C8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EECA67-4EA1-4B20-8174-E81E283AFFF7}" type="pres">
      <dgm:prSet presAssocID="{229CBB29-8096-484A-8BF8-4ACA736EC4CB}" presName="spacer" presStyleCnt="0"/>
      <dgm:spPr/>
    </dgm:pt>
    <dgm:pt modelId="{C2199EA5-8425-46CD-B8ED-713D91259322}" type="pres">
      <dgm:prSet presAssocID="{1B6CEDAC-C0FC-4855-9C75-CA15434E51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65417C-925A-4550-8C74-DC5924E36710}" type="pres">
      <dgm:prSet presAssocID="{B379634F-B3FE-44F9-A554-2D93474C726D}" presName="spacer" presStyleCnt="0"/>
      <dgm:spPr/>
    </dgm:pt>
    <dgm:pt modelId="{24F40AA0-C1ED-4204-BF36-9B7DCB8170DD}" type="pres">
      <dgm:prSet presAssocID="{40E65FC2-9E04-4E36-914D-A80DF686E9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C78311-D919-494B-B2DA-83F8340A3E04}" type="presOf" srcId="{A230BE62-9210-4521-8F93-4F33E19A72D9}" destId="{255AD200-3116-47D3-8B89-48F96EE789C6}" srcOrd="0" destOrd="0" presId="urn:microsoft.com/office/officeart/2005/8/layout/vList2"/>
    <dgm:cxn modelId="{64797B2A-DDE9-41B2-B587-8E2F89157271}" srcId="{5147BB72-1F1A-4BC7-870F-E5A3C58DFD52}" destId="{40E65FC2-9E04-4E36-914D-A80DF686E908}" srcOrd="4" destOrd="0" parTransId="{AB29848B-C039-4569-971A-D7ECAC04C834}" sibTransId="{7593C3AE-4CE8-4262-9618-41741B09EFF9}"/>
    <dgm:cxn modelId="{1F01B22A-824F-4AE5-A1F9-BD51CA081EDA}" srcId="{5147BB72-1F1A-4BC7-870F-E5A3C58DFD52}" destId="{FBD1FB3C-4FF8-4BB0-B07E-30E6925CA6F5}" srcOrd="0" destOrd="0" parTransId="{896D2675-B8F8-4710-86D1-F5F3927FDE81}" sibTransId="{9DA6FEA8-C481-4F9C-AFB3-DA13DA20C275}"/>
    <dgm:cxn modelId="{3EA8724E-415B-4F5D-A276-1C0F7D732672}" srcId="{5147BB72-1F1A-4BC7-870F-E5A3C58DFD52}" destId="{3F372EAE-DE5D-4005-AED5-1DEAEEB93C8D}" srcOrd="2" destOrd="0" parTransId="{83FA87A1-35CF-465B-9BE2-1391D857EC35}" sibTransId="{229CBB29-8096-484A-8BF8-4ACA736EC4CB}"/>
    <dgm:cxn modelId="{A8544377-7BBC-4BB7-BEF7-CEBC3426439E}" type="presOf" srcId="{FBD1FB3C-4FF8-4BB0-B07E-30E6925CA6F5}" destId="{9F22F114-9005-42B5-8007-4EE6AF8F27D9}" srcOrd="0" destOrd="0" presId="urn:microsoft.com/office/officeart/2005/8/layout/vList2"/>
    <dgm:cxn modelId="{FEAE737C-D420-42F1-B67D-D457C94D6013}" type="presOf" srcId="{40E65FC2-9E04-4E36-914D-A80DF686E908}" destId="{24F40AA0-C1ED-4204-BF36-9B7DCB8170DD}" srcOrd="0" destOrd="0" presId="urn:microsoft.com/office/officeart/2005/8/layout/vList2"/>
    <dgm:cxn modelId="{DBE09082-47B2-4C35-9A11-DF9DAF5BC692}" type="presOf" srcId="{1B6CEDAC-C0FC-4855-9C75-CA15434E5140}" destId="{C2199EA5-8425-46CD-B8ED-713D91259322}" srcOrd="0" destOrd="0" presId="urn:microsoft.com/office/officeart/2005/8/layout/vList2"/>
    <dgm:cxn modelId="{C7928AB0-55A4-415F-B20C-057C9CD9EED4}" type="presOf" srcId="{5147BB72-1F1A-4BC7-870F-E5A3C58DFD52}" destId="{DCBAEABE-61B3-4B58-83C4-D6B71030AC71}" srcOrd="0" destOrd="0" presId="urn:microsoft.com/office/officeart/2005/8/layout/vList2"/>
    <dgm:cxn modelId="{131528B3-F858-4795-B782-C491DFE7D5BE}" type="presOf" srcId="{3F372EAE-DE5D-4005-AED5-1DEAEEB93C8D}" destId="{6A0FCF98-4D92-4DA4-8C61-DCCF9B8CDC29}" srcOrd="0" destOrd="0" presId="urn:microsoft.com/office/officeart/2005/8/layout/vList2"/>
    <dgm:cxn modelId="{0B7F47D4-9415-4B99-935C-59AFC4FDC1A7}" srcId="{5147BB72-1F1A-4BC7-870F-E5A3C58DFD52}" destId="{A230BE62-9210-4521-8F93-4F33E19A72D9}" srcOrd="1" destOrd="0" parTransId="{7F6B5022-A324-4012-997B-4964F2653A59}" sibTransId="{36CB4E3B-E84C-49E7-AF7E-E5925CCB5E25}"/>
    <dgm:cxn modelId="{627C64DB-C65F-44BA-ABA6-DC3311123B40}" srcId="{5147BB72-1F1A-4BC7-870F-E5A3C58DFD52}" destId="{1B6CEDAC-C0FC-4855-9C75-CA15434E5140}" srcOrd="3" destOrd="0" parTransId="{FAB85E54-BC36-4B5B-9556-C69BF26A4F57}" sibTransId="{B379634F-B3FE-44F9-A554-2D93474C726D}"/>
    <dgm:cxn modelId="{D6088D2C-F706-4C6E-AA03-E909C357224F}" type="presParOf" srcId="{DCBAEABE-61B3-4B58-83C4-D6B71030AC71}" destId="{9F22F114-9005-42B5-8007-4EE6AF8F27D9}" srcOrd="0" destOrd="0" presId="urn:microsoft.com/office/officeart/2005/8/layout/vList2"/>
    <dgm:cxn modelId="{E9625B2D-CA0E-4C2D-8833-53E7A00C1B2F}" type="presParOf" srcId="{DCBAEABE-61B3-4B58-83C4-D6B71030AC71}" destId="{0C1698FC-74C4-4E95-992A-C77BEB0DE6CE}" srcOrd="1" destOrd="0" presId="urn:microsoft.com/office/officeart/2005/8/layout/vList2"/>
    <dgm:cxn modelId="{8C8011CB-3437-4359-B4FB-4CFCE947EE75}" type="presParOf" srcId="{DCBAEABE-61B3-4B58-83C4-D6B71030AC71}" destId="{255AD200-3116-47D3-8B89-48F96EE789C6}" srcOrd="2" destOrd="0" presId="urn:microsoft.com/office/officeart/2005/8/layout/vList2"/>
    <dgm:cxn modelId="{7D0C4BF6-80E7-4DD2-9D62-FF4BAFEC4E31}" type="presParOf" srcId="{DCBAEABE-61B3-4B58-83C4-D6B71030AC71}" destId="{9BFFF75E-D1E7-4C49-ACCF-77B8DD6F97CC}" srcOrd="3" destOrd="0" presId="urn:microsoft.com/office/officeart/2005/8/layout/vList2"/>
    <dgm:cxn modelId="{8DC36746-DCD1-42B4-8577-F1170EA593DE}" type="presParOf" srcId="{DCBAEABE-61B3-4B58-83C4-D6B71030AC71}" destId="{6A0FCF98-4D92-4DA4-8C61-DCCF9B8CDC29}" srcOrd="4" destOrd="0" presId="urn:microsoft.com/office/officeart/2005/8/layout/vList2"/>
    <dgm:cxn modelId="{F4ABC302-1A4E-491D-B87E-0F3919368AE7}" type="presParOf" srcId="{DCBAEABE-61B3-4B58-83C4-D6B71030AC71}" destId="{E5EECA67-4EA1-4B20-8174-E81E283AFFF7}" srcOrd="5" destOrd="0" presId="urn:microsoft.com/office/officeart/2005/8/layout/vList2"/>
    <dgm:cxn modelId="{86D73049-8FBB-4454-B8F2-040D0F856334}" type="presParOf" srcId="{DCBAEABE-61B3-4B58-83C4-D6B71030AC71}" destId="{C2199EA5-8425-46CD-B8ED-713D91259322}" srcOrd="6" destOrd="0" presId="urn:microsoft.com/office/officeart/2005/8/layout/vList2"/>
    <dgm:cxn modelId="{251A6D13-842E-454A-B34B-816A9E66F544}" type="presParOf" srcId="{DCBAEABE-61B3-4B58-83C4-D6B71030AC71}" destId="{3565417C-925A-4550-8C74-DC5924E36710}" srcOrd="7" destOrd="0" presId="urn:microsoft.com/office/officeart/2005/8/layout/vList2"/>
    <dgm:cxn modelId="{430A13CD-A926-4F83-BE5C-2E909C27353D}" type="presParOf" srcId="{DCBAEABE-61B3-4B58-83C4-D6B71030AC71}" destId="{24F40AA0-C1ED-4204-BF36-9B7DCB8170D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600124-E9F8-4585-9334-7C1573DC39C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654A56-BB2C-42B1-9148-E7AC11D32709}">
      <dgm:prSet/>
      <dgm:spPr/>
      <dgm:t>
        <a:bodyPr/>
        <a:lstStyle/>
        <a:p>
          <a:r>
            <a:rPr lang="en-US"/>
            <a:t>Resize source image to 8x8 (64 pixels)</a:t>
          </a:r>
        </a:p>
      </dgm:t>
    </dgm:pt>
    <dgm:pt modelId="{41F503C2-1956-44AC-8C2F-16F19A16D68E}" type="parTrans" cxnId="{813BB325-976A-4040-9D1F-BC9D05B22101}">
      <dgm:prSet/>
      <dgm:spPr/>
      <dgm:t>
        <a:bodyPr/>
        <a:lstStyle/>
        <a:p>
          <a:endParaRPr lang="en-US"/>
        </a:p>
      </dgm:t>
    </dgm:pt>
    <dgm:pt modelId="{A378E52A-BEB7-448B-92A9-6D830AEF2F8A}" type="sibTrans" cxnId="{813BB325-976A-4040-9D1F-BC9D05B22101}">
      <dgm:prSet/>
      <dgm:spPr/>
      <dgm:t>
        <a:bodyPr/>
        <a:lstStyle/>
        <a:p>
          <a:endParaRPr lang="en-US"/>
        </a:p>
      </dgm:t>
    </dgm:pt>
    <dgm:pt modelId="{669F812C-CD9C-4130-ADA3-4E2354E0CE27}">
      <dgm:prSet/>
      <dgm:spPr/>
      <dgm:t>
        <a:bodyPr/>
        <a:lstStyle/>
        <a:p>
          <a:r>
            <a:rPr lang="en-US"/>
            <a:t>Move source image to gray gradation</a:t>
          </a:r>
        </a:p>
      </dgm:t>
    </dgm:pt>
    <dgm:pt modelId="{4EA2D592-975B-44FE-B5A8-36EDDF73A7F9}" type="parTrans" cxnId="{DB830811-4043-405B-8F4F-874A8B6575F6}">
      <dgm:prSet/>
      <dgm:spPr/>
      <dgm:t>
        <a:bodyPr/>
        <a:lstStyle/>
        <a:p>
          <a:endParaRPr lang="en-US"/>
        </a:p>
      </dgm:t>
    </dgm:pt>
    <dgm:pt modelId="{DE841058-A9A0-4B6A-AFD8-C403202E472E}" type="sibTrans" cxnId="{DB830811-4043-405B-8F4F-874A8B6575F6}">
      <dgm:prSet/>
      <dgm:spPr/>
      <dgm:t>
        <a:bodyPr/>
        <a:lstStyle/>
        <a:p>
          <a:endParaRPr lang="en-US"/>
        </a:p>
      </dgm:t>
    </dgm:pt>
    <dgm:pt modelId="{43B62502-5FCA-4C9A-9B7C-DA6417246CCB}">
      <dgm:prSet/>
      <dgm:spPr/>
      <dgm:t>
        <a:bodyPr/>
        <a:lstStyle/>
        <a:p>
          <a:r>
            <a:rPr lang="en-US"/>
            <a:t>Receive average of brightness</a:t>
          </a:r>
        </a:p>
      </dgm:t>
    </dgm:pt>
    <dgm:pt modelId="{67B91019-664E-4F28-9B5D-7E0DD35A9269}" type="parTrans" cxnId="{5F1974CC-B69C-4CAD-B179-2B4B61BDA932}">
      <dgm:prSet/>
      <dgm:spPr/>
      <dgm:t>
        <a:bodyPr/>
        <a:lstStyle/>
        <a:p>
          <a:endParaRPr lang="en-US"/>
        </a:p>
      </dgm:t>
    </dgm:pt>
    <dgm:pt modelId="{F7DFA088-E6FC-46B5-B3C9-49B514400E88}" type="sibTrans" cxnId="{5F1974CC-B69C-4CAD-B179-2B4B61BDA932}">
      <dgm:prSet/>
      <dgm:spPr/>
      <dgm:t>
        <a:bodyPr/>
        <a:lstStyle/>
        <a:p>
          <a:endParaRPr lang="en-US"/>
        </a:p>
      </dgm:t>
    </dgm:pt>
    <dgm:pt modelId="{2B9CBB01-5834-4CEE-803A-0060C43F3D0B}">
      <dgm:prSet/>
      <dgm:spPr/>
      <dgm:t>
        <a:bodyPr/>
        <a:lstStyle/>
        <a:p>
          <a:r>
            <a:rPr lang="en-US"/>
            <a:t>Create threshold of image</a:t>
          </a:r>
        </a:p>
      </dgm:t>
    </dgm:pt>
    <dgm:pt modelId="{37666888-DB93-491C-9929-BA2E47E00FB9}" type="parTrans" cxnId="{F63FE99A-44A5-4032-BD29-263F39A38DE5}">
      <dgm:prSet/>
      <dgm:spPr/>
      <dgm:t>
        <a:bodyPr/>
        <a:lstStyle/>
        <a:p>
          <a:endParaRPr lang="en-US"/>
        </a:p>
      </dgm:t>
    </dgm:pt>
    <dgm:pt modelId="{2C252E2C-A669-41C1-8937-5CDA4A0ECF1F}" type="sibTrans" cxnId="{F63FE99A-44A5-4032-BD29-263F39A38DE5}">
      <dgm:prSet/>
      <dgm:spPr/>
      <dgm:t>
        <a:bodyPr/>
        <a:lstStyle/>
        <a:p>
          <a:endParaRPr lang="en-US"/>
        </a:p>
      </dgm:t>
    </dgm:pt>
    <dgm:pt modelId="{1C3ACA0D-A082-4803-90F3-4071948861A3}">
      <dgm:prSet/>
      <dgm:spPr/>
      <dgm:t>
        <a:bodyPr/>
        <a:lstStyle/>
        <a:p>
          <a:r>
            <a:rPr lang="en-US"/>
            <a:t>Create hash</a:t>
          </a:r>
        </a:p>
      </dgm:t>
    </dgm:pt>
    <dgm:pt modelId="{1B9C1D7B-C703-4826-A87C-87793D4DE810}" type="parTrans" cxnId="{B4F32FA5-77AF-4938-9976-A5DFE22B047A}">
      <dgm:prSet/>
      <dgm:spPr/>
      <dgm:t>
        <a:bodyPr/>
        <a:lstStyle/>
        <a:p>
          <a:endParaRPr lang="en-US"/>
        </a:p>
      </dgm:t>
    </dgm:pt>
    <dgm:pt modelId="{CFA267C2-2810-44B1-BC56-52BAE12C58CD}" type="sibTrans" cxnId="{B4F32FA5-77AF-4938-9976-A5DFE22B047A}">
      <dgm:prSet/>
      <dgm:spPr/>
      <dgm:t>
        <a:bodyPr/>
        <a:lstStyle/>
        <a:p>
          <a:endParaRPr lang="en-US"/>
        </a:p>
      </dgm:t>
    </dgm:pt>
    <dgm:pt modelId="{09CD87A5-0A6D-4133-BAE7-CD2856D03226}">
      <dgm:prSet/>
      <dgm:spPr/>
      <dgm:t>
        <a:bodyPr/>
        <a:lstStyle/>
        <a:p>
          <a:r>
            <a:rPr lang="en-US"/>
            <a:t>Compare with expected image using a Hamming length (unnecessary)</a:t>
          </a:r>
        </a:p>
      </dgm:t>
    </dgm:pt>
    <dgm:pt modelId="{A3F875F0-4D0D-4F00-9951-E0E114D65E5A}" type="parTrans" cxnId="{B6825481-B05D-4FDE-A86A-54AED851DD11}">
      <dgm:prSet/>
      <dgm:spPr/>
      <dgm:t>
        <a:bodyPr/>
        <a:lstStyle/>
        <a:p>
          <a:endParaRPr lang="en-US"/>
        </a:p>
      </dgm:t>
    </dgm:pt>
    <dgm:pt modelId="{FB0F2AA5-3D65-4AB6-B722-98731CA8FC3C}" type="sibTrans" cxnId="{B6825481-B05D-4FDE-A86A-54AED851DD11}">
      <dgm:prSet/>
      <dgm:spPr/>
      <dgm:t>
        <a:bodyPr/>
        <a:lstStyle/>
        <a:p>
          <a:endParaRPr lang="en-US"/>
        </a:p>
      </dgm:t>
    </dgm:pt>
    <dgm:pt modelId="{FA7C9DEE-CA99-4C1A-AC6C-7A256736E9E0}" type="pres">
      <dgm:prSet presAssocID="{3F600124-E9F8-4585-9334-7C1573DC39C6}" presName="Name0" presStyleCnt="0">
        <dgm:presLayoutVars>
          <dgm:dir/>
          <dgm:resizeHandles val="exact"/>
        </dgm:presLayoutVars>
      </dgm:prSet>
      <dgm:spPr/>
    </dgm:pt>
    <dgm:pt modelId="{141675F8-FC8F-4FD8-B2E9-082F442BCDF6}" type="pres">
      <dgm:prSet presAssocID="{A8654A56-BB2C-42B1-9148-E7AC11D32709}" presName="node" presStyleLbl="node1" presStyleIdx="0" presStyleCnt="6">
        <dgm:presLayoutVars>
          <dgm:bulletEnabled val="1"/>
        </dgm:presLayoutVars>
      </dgm:prSet>
      <dgm:spPr/>
    </dgm:pt>
    <dgm:pt modelId="{8DDFB530-3670-4928-9807-68F6B800B796}" type="pres">
      <dgm:prSet presAssocID="{A378E52A-BEB7-448B-92A9-6D830AEF2F8A}" presName="sibTrans" presStyleLbl="sibTrans1D1" presStyleIdx="0" presStyleCnt="5"/>
      <dgm:spPr/>
    </dgm:pt>
    <dgm:pt modelId="{FEB38630-6928-4A5C-BDE3-1EB641C9C0AF}" type="pres">
      <dgm:prSet presAssocID="{A378E52A-BEB7-448B-92A9-6D830AEF2F8A}" presName="connectorText" presStyleLbl="sibTrans1D1" presStyleIdx="0" presStyleCnt="5"/>
      <dgm:spPr/>
    </dgm:pt>
    <dgm:pt modelId="{F7A4ADEF-A815-4EC8-BCE8-826313F23067}" type="pres">
      <dgm:prSet presAssocID="{669F812C-CD9C-4130-ADA3-4E2354E0CE27}" presName="node" presStyleLbl="node1" presStyleIdx="1" presStyleCnt="6">
        <dgm:presLayoutVars>
          <dgm:bulletEnabled val="1"/>
        </dgm:presLayoutVars>
      </dgm:prSet>
      <dgm:spPr/>
    </dgm:pt>
    <dgm:pt modelId="{56358950-5541-4736-8498-63EB13291786}" type="pres">
      <dgm:prSet presAssocID="{DE841058-A9A0-4B6A-AFD8-C403202E472E}" presName="sibTrans" presStyleLbl="sibTrans1D1" presStyleIdx="1" presStyleCnt="5"/>
      <dgm:spPr/>
    </dgm:pt>
    <dgm:pt modelId="{0FE9B6F1-9FF2-46E4-8A96-DB53E948330E}" type="pres">
      <dgm:prSet presAssocID="{DE841058-A9A0-4B6A-AFD8-C403202E472E}" presName="connectorText" presStyleLbl="sibTrans1D1" presStyleIdx="1" presStyleCnt="5"/>
      <dgm:spPr/>
    </dgm:pt>
    <dgm:pt modelId="{367CFECC-E992-4C3F-9012-5439ED90BE89}" type="pres">
      <dgm:prSet presAssocID="{43B62502-5FCA-4C9A-9B7C-DA6417246CCB}" presName="node" presStyleLbl="node1" presStyleIdx="2" presStyleCnt="6">
        <dgm:presLayoutVars>
          <dgm:bulletEnabled val="1"/>
        </dgm:presLayoutVars>
      </dgm:prSet>
      <dgm:spPr/>
    </dgm:pt>
    <dgm:pt modelId="{A4A4A7E1-4BBD-4AA5-839F-1A9F58BA8C15}" type="pres">
      <dgm:prSet presAssocID="{F7DFA088-E6FC-46B5-B3C9-49B514400E88}" presName="sibTrans" presStyleLbl="sibTrans1D1" presStyleIdx="2" presStyleCnt="5"/>
      <dgm:spPr/>
    </dgm:pt>
    <dgm:pt modelId="{6EB433AD-596F-45B1-A524-3477953A2F6D}" type="pres">
      <dgm:prSet presAssocID="{F7DFA088-E6FC-46B5-B3C9-49B514400E88}" presName="connectorText" presStyleLbl="sibTrans1D1" presStyleIdx="2" presStyleCnt="5"/>
      <dgm:spPr/>
    </dgm:pt>
    <dgm:pt modelId="{F5733AED-A357-4FE4-A286-2E4503725EF0}" type="pres">
      <dgm:prSet presAssocID="{2B9CBB01-5834-4CEE-803A-0060C43F3D0B}" presName="node" presStyleLbl="node1" presStyleIdx="3" presStyleCnt="6">
        <dgm:presLayoutVars>
          <dgm:bulletEnabled val="1"/>
        </dgm:presLayoutVars>
      </dgm:prSet>
      <dgm:spPr/>
    </dgm:pt>
    <dgm:pt modelId="{85E4E757-0BA4-40D3-A8CD-CB2A98FA3B29}" type="pres">
      <dgm:prSet presAssocID="{2C252E2C-A669-41C1-8937-5CDA4A0ECF1F}" presName="sibTrans" presStyleLbl="sibTrans1D1" presStyleIdx="3" presStyleCnt="5"/>
      <dgm:spPr/>
    </dgm:pt>
    <dgm:pt modelId="{BD436FB6-215F-45E8-962C-E766859F23E2}" type="pres">
      <dgm:prSet presAssocID="{2C252E2C-A669-41C1-8937-5CDA4A0ECF1F}" presName="connectorText" presStyleLbl="sibTrans1D1" presStyleIdx="3" presStyleCnt="5"/>
      <dgm:spPr/>
    </dgm:pt>
    <dgm:pt modelId="{AE7B5565-2AE7-42D9-B6BC-7DCED85C80AC}" type="pres">
      <dgm:prSet presAssocID="{1C3ACA0D-A082-4803-90F3-4071948861A3}" presName="node" presStyleLbl="node1" presStyleIdx="4" presStyleCnt="6">
        <dgm:presLayoutVars>
          <dgm:bulletEnabled val="1"/>
        </dgm:presLayoutVars>
      </dgm:prSet>
      <dgm:spPr/>
    </dgm:pt>
    <dgm:pt modelId="{288346DD-5D7D-47D5-A2E5-6CE034C29A29}" type="pres">
      <dgm:prSet presAssocID="{CFA267C2-2810-44B1-BC56-52BAE12C58CD}" presName="sibTrans" presStyleLbl="sibTrans1D1" presStyleIdx="4" presStyleCnt="5"/>
      <dgm:spPr/>
    </dgm:pt>
    <dgm:pt modelId="{AB3F52CD-FA60-404C-B04C-A37A1CB88DDD}" type="pres">
      <dgm:prSet presAssocID="{CFA267C2-2810-44B1-BC56-52BAE12C58CD}" presName="connectorText" presStyleLbl="sibTrans1D1" presStyleIdx="4" presStyleCnt="5"/>
      <dgm:spPr/>
    </dgm:pt>
    <dgm:pt modelId="{F4515D4A-5CBE-4F37-B690-3E55923BE18F}" type="pres">
      <dgm:prSet presAssocID="{09CD87A5-0A6D-4133-BAE7-CD2856D03226}" presName="node" presStyleLbl="node1" presStyleIdx="5" presStyleCnt="6">
        <dgm:presLayoutVars>
          <dgm:bulletEnabled val="1"/>
        </dgm:presLayoutVars>
      </dgm:prSet>
      <dgm:spPr/>
    </dgm:pt>
  </dgm:ptLst>
  <dgm:cxnLst>
    <dgm:cxn modelId="{7AEE6D0F-ABAB-4566-BEA7-60244AB2E5DA}" type="presOf" srcId="{3F600124-E9F8-4585-9334-7C1573DC39C6}" destId="{FA7C9DEE-CA99-4C1A-AC6C-7A256736E9E0}" srcOrd="0" destOrd="0" presId="urn:microsoft.com/office/officeart/2016/7/layout/RepeatingBendingProcessNew"/>
    <dgm:cxn modelId="{DB830811-4043-405B-8F4F-874A8B6575F6}" srcId="{3F600124-E9F8-4585-9334-7C1573DC39C6}" destId="{669F812C-CD9C-4130-ADA3-4E2354E0CE27}" srcOrd="1" destOrd="0" parTransId="{4EA2D592-975B-44FE-B5A8-36EDDF73A7F9}" sibTransId="{DE841058-A9A0-4B6A-AFD8-C403202E472E}"/>
    <dgm:cxn modelId="{C16BA614-978E-406A-B6B2-11F10574C612}" type="presOf" srcId="{09CD87A5-0A6D-4133-BAE7-CD2856D03226}" destId="{F4515D4A-5CBE-4F37-B690-3E55923BE18F}" srcOrd="0" destOrd="0" presId="urn:microsoft.com/office/officeart/2016/7/layout/RepeatingBendingProcessNew"/>
    <dgm:cxn modelId="{FABBFB1E-04DC-47AC-A502-079D8A012071}" type="presOf" srcId="{CFA267C2-2810-44B1-BC56-52BAE12C58CD}" destId="{288346DD-5D7D-47D5-A2E5-6CE034C29A29}" srcOrd="0" destOrd="0" presId="urn:microsoft.com/office/officeart/2016/7/layout/RepeatingBendingProcessNew"/>
    <dgm:cxn modelId="{EF1A4E1F-47BC-4154-A54C-12C5605C1D63}" type="presOf" srcId="{F7DFA088-E6FC-46B5-B3C9-49B514400E88}" destId="{6EB433AD-596F-45B1-A524-3477953A2F6D}" srcOrd="1" destOrd="0" presId="urn:microsoft.com/office/officeart/2016/7/layout/RepeatingBendingProcessNew"/>
    <dgm:cxn modelId="{813BB325-976A-4040-9D1F-BC9D05B22101}" srcId="{3F600124-E9F8-4585-9334-7C1573DC39C6}" destId="{A8654A56-BB2C-42B1-9148-E7AC11D32709}" srcOrd="0" destOrd="0" parTransId="{41F503C2-1956-44AC-8C2F-16F19A16D68E}" sibTransId="{A378E52A-BEB7-448B-92A9-6D830AEF2F8A}"/>
    <dgm:cxn modelId="{1E85DF25-0C64-47F7-985F-68F16BE4127B}" type="presOf" srcId="{43B62502-5FCA-4C9A-9B7C-DA6417246CCB}" destId="{367CFECC-E992-4C3F-9012-5439ED90BE89}" srcOrd="0" destOrd="0" presId="urn:microsoft.com/office/officeart/2016/7/layout/RepeatingBendingProcessNew"/>
    <dgm:cxn modelId="{44B45833-D88F-476D-A0B1-D3FC4A047462}" type="presOf" srcId="{669F812C-CD9C-4130-ADA3-4E2354E0CE27}" destId="{F7A4ADEF-A815-4EC8-BCE8-826313F23067}" srcOrd="0" destOrd="0" presId="urn:microsoft.com/office/officeart/2016/7/layout/RepeatingBendingProcessNew"/>
    <dgm:cxn modelId="{4C96845E-53A1-4934-83C9-6D787DBA6633}" type="presOf" srcId="{F7DFA088-E6FC-46B5-B3C9-49B514400E88}" destId="{A4A4A7E1-4BBD-4AA5-839F-1A9F58BA8C15}" srcOrd="0" destOrd="0" presId="urn:microsoft.com/office/officeart/2016/7/layout/RepeatingBendingProcessNew"/>
    <dgm:cxn modelId="{2E35CF65-AD8A-41E7-A412-E30E25050DE3}" type="presOf" srcId="{1C3ACA0D-A082-4803-90F3-4071948861A3}" destId="{AE7B5565-2AE7-42D9-B6BC-7DCED85C80AC}" srcOrd="0" destOrd="0" presId="urn:microsoft.com/office/officeart/2016/7/layout/RepeatingBendingProcessNew"/>
    <dgm:cxn modelId="{A8AF6166-6A2D-4E53-BF78-5B989BBAEC5F}" type="presOf" srcId="{A378E52A-BEB7-448B-92A9-6D830AEF2F8A}" destId="{FEB38630-6928-4A5C-BDE3-1EB641C9C0AF}" srcOrd="1" destOrd="0" presId="urn:microsoft.com/office/officeart/2016/7/layout/RepeatingBendingProcessNew"/>
    <dgm:cxn modelId="{BA389075-6CE3-43CA-8377-C59D575F8C1E}" type="presOf" srcId="{2C252E2C-A669-41C1-8937-5CDA4A0ECF1F}" destId="{85E4E757-0BA4-40D3-A8CD-CB2A98FA3B29}" srcOrd="0" destOrd="0" presId="urn:microsoft.com/office/officeart/2016/7/layout/RepeatingBendingProcessNew"/>
    <dgm:cxn modelId="{99AACC76-F8FF-40C2-A01C-7278BF9468AC}" type="presOf" srcId="{2B9CBB01-5834-4CEE-803A-0060C43F3D0B}" destId="{F5733AED-A357-4FE4-A286-2E4503725EF0}" srcOrd="0" destOrd="0" presId="urn:microsoft.com/office/officeart/2016/7/layout/RepeatingBendingProcessNew"/>
    <dgm:cxn modelId="{8BFC3E58-A914-4A73-94A2-0AED26D38828}" type="presOf" srcId="{DE841058-A9A0-4B6A-AFD8-C403202E472E}" destId="{0FE9B6F1-9FF2-46E4-8A96-DB53E948330E}" srcOrd="1" destOrd="0" presId="urn:microsoft.com/office/officeart/2016/7/layout/RepeatingBendingProcessNew"/>
    <dgm:cxn modelId="{B6825481-B05D-4FDE-A86A-54AED851DD11}" srcId="{3F600124-E9F8-4585-9334-7C1573DC39C6}" destId="{09CD87A5-0A6D-4133-BAE7-CD2856D03226}" srcOrd="5" destOrd="0" parTransId="{A3F875F0-4D0D-4F00-9951-E0E114D65E5A}" sibTransId="{FB0F2AA5-3D65-4AB6-B722-98731CA8FC3C}"/>
    <dgm:cxn modelId="{F4232B88-89A1-4549-83A3-7237BEB782F1}" type="presOf" srcId="{DE841058-A9A0-4B6A-AFD8-C403202E472E}" destId="{56358950-5541-4736-8498-63EB13291786}" srcOrd="0" destOrd="0" presId="urn:microsoft.com/office/officeart/2016/7/layout/RepeatingBendingProcessNew"/>
    <dgm:cxn modelId="{832E268A-BC70-439F-A7D4-952CD33AF0D1}" type="presOf" srcId="{A8654A56-BB2C-42B1-9148-E7AC11D32709}" destId="{141675F8-FC8F-4FD8-B2E9-082F442BCDF6}" srcOrd="0" destOrd="0" presId="urn:microsoft.com/office/officeart/2016/7/layout/RepeatingBendingProcessNew"/>
    <dgm:cxn modelId="{F63FE99A-44A5-4032-BD29-263F39A38DE5}" srcId="{3F600124-E9F8-4585-9334-7C1573DC39C6}" destId="{2B9CBB01-5834-4CEE-803A-0060C43F3D0B}" srcOrd="3" destOrd="0" parTransId="{37666888-DB93-491C-9929-BA2E47E00FB9}" sibTransId="{2C252E2C-A669-41C1-8937-5CDA4A0ECF1F}"/>
    <dgm:cxn modelId="{B4F32FA5-77AF-4938-9976-A5DFE22B047A}" srcId="{3F600124-E9F8-4585-9334-7C1573DC39C6}" destId="{1C3ACA0D-A082-4803-90F3-4071948861A3}" srcOrd="4" destOrd="0" parTransId="{1B9C1D7B-C703-4826-A87C-87793D4DE810}" sibTransId="{CFA267C2-2810-44B1-BC56-52BAE12C58CD}"/>
    <dgm:cxn modelId="{A1AEDCA7-CFF6-4D5E-9A80-4C5F94B97003}" type="presOf" srcId="{2C252E2C-A669-41C1-8937-5CDA4A0ECF1F}" destId="{BD436FB6-215F-45E8-962C-E766859F23E2}" srcOrd="1" destOrd="0" presId="urn:microsoft.com/office/officeart/2016/7/layout/RepeatingBendingProcessNew"/>
    <dgm:cxn modelId="{CF8A86A9-5D78-4086-969C-B39C841F2A23}" type="presOf" srcId="{CFA267C2-2810-44B1-BC56-52BAE12C58CD}" destId="{AB3F52CD-FA60-404C-B04C-A37A1CB88DDD}" srcOrd="1" destOrd="0" presId="urn:microsoft.com/office/officeart/2016/7/layout/RepeatingBendingProcessNew"/>
    <dgm:cxn modelId="{5F1974CC-B69C-4CAD-B179-2B4B61BDA932}" srcId="{3F600124-E9F8-4585-9334-7C1573DC39C6}" destId="{43B62502-5FCA-4C9A-9B7C-DA6417246CCB}" srcOrd="2" destOrd="0" parTransId="{67B91019-664E-4F28-9B5D-7E0DD35A9269}" sibTransId="{F7DFA088-E6FC-46B5-B3C9-49B514400E88}"/>
    <dgm:cxn modelId="{1BF402FF-4D46-4EA2-A029-F4BBEBD41D05}" type="presOf" srcId="{A378E52A-BEB7-448B-92A9-6D830AEF2F8A}" destId="{8DDFB530-3670-4928-9807-68F6B800B796}" srcOrd="0" destOrd="0" presId="urn:microsoft.com/office/officeart/2016/7/layout/RepeatingBendingProcessNew"/>
    <dgm:cxn modelId="{22F70B65-F072-4F56-8E3D-752E48264AD6}" type="presParOf" srcId="{FA7C9DEE-CA99-4C1A-AC6C-7A256736E9E0}" destId="{141675F8-FC8F-4FD8-B2E9-082F442BCDF6}" srcOrd="0" destOrd="0" presId="urn:microsoft.com/office/officeart/2016/7/layout/RepeatingBendingProcessNew"/>
    <dgm:cxn modelId="{E548E2CF-4351-4D58-BE77-2C0A388AB8F8}" type="presParOf" srcId="{FA7C9DEE-CA99-4C1A-AC6C-7A256736E9E0}" destId="{8DDFB530-3670-4928-9807-68F6B800B796}" srcOrd="1" destOrd="0" presId="urn:microsoft.com/office/officeart/2016/7/layout/RepeatingBendingProcessNew"/>
    <dgm:cxn modelId="{1AA06C48-568C-40F6-9884-FE7F10204B4B}" type="presParOf" srcId="{8DDFB530-3670-4928-9807-68F6B800B796}" destId="{FEB38630-6928-4A5C-BDE3-1EB641C9C0AF}" srcOrd="0" destOrd="0" presId="urn:microsoft.com/office/officeart/2016/7/layout/RepeatingBendingProcessNew"/>
    <dgm:cxn modelId="{AB75D248-3154-4BF8-9A7D-335813D3D815}" type="presParOf" srcId="{FA7C9DEE-CA99-4C1A-AC6C-7A256736E9E0}" destId="{F7A4ADEF-A815-4EC8-BCE8-826313F23067}" srcOrd="2" destOrd="0" presId="urn:microsoft.com/office/officeart/2016/7/layout/RepeatingBendingProcessNew"/>
    <dgm:cxn modelId="{7429170F-ACC0-42B9-9E7E-79B742E405D8}" type="presParOf" srcId="{FA7C9DEE-CA99-4C1A-AC6C-7A256736E9E0}" destId="{56358950-5541-4736-8498-63EB13291786}" srcOrd="3" destOrd="0" presId="urn:microsoft.com/office/officeart/2016/7/layout/RepeatingBendingProcessNew"/>
    <dgm:cxn modelId="{9A151B7C-FEE3-4C84-A5F2-234B499FF6BC}" type="presParOf" srcId="{56358950-5541-4736-8498-63EB13291786}" destId="{0FE9B6F1-9FF2-46E4-8A96-DB53E948330E}" srcOrd="0" destOrd="0" presId="urn:microsoft.com/office/officeart/2016/7/layout/RepeatingBendingProcessNew"/>
    <dgm:cxn modelId="{1DB53BF8-2136-4C2C-976C-37FB75902F1E}" type="presParOf" srcId="{FA7C9DEE-CA99-4C1A-AC6C-7A256736E9E0}" destId="{367CFECC-E992-4C3F-9012-5439ED90BE89}" srcOrd="4" destOrd="0" presId="urn:microsoft.com/office/officeart/2016/7/layout/RepeatingBendingProcessNew"/>
    <dgm:cxn modelId="{6585C98A-2870-43F1-A348-5A4A3003D310}" type="presParOf" srcId="{FA7C9DEE-CA99-4C1A-AC6C-7A256736E9E0}" destId="{A4A4A7E1-4BBD-4AA5-839F-1A9F58BA8C15}" srcOrd="5" destOrd="0" presId="urn:microsoft.com/office/officeart/2016/7/layout/RepeatingBendingProcessNew"/>
    <dgm:cxn modelId="{72A2C740-7133-4A2E-AEEF-03B1D2EF8F79}" type="presParOf" srcId="{A4A4A7E1-4BBD-4AA5-839F-1A9F58BA8C15}" destId="{6EB433AD-596F-45B1-A524-3477953A2F6D}" srcOrd="0" destOrd="0" presId="urn:microsoft.com/office/officeart/2016/7/layout/RepeatingBendingProcessNew"/>
    <dgm:cxn modelId="{81CFC303-5A53-4179-A920-C9736D1423CD}" type="presParOf" srcId="{FA7C9DEE-CA99-4C1A-AC6C-7A256736E9E0}" destId="{F5733AED-A357-4FE4-A286-2E4503725EF0}" srcOrd="6" destOrd="0" presId="urn:microsoft.com/office/officeart/2016/7/layout/RepeatingBendingProcessNew"/>
    <dgm:cxn modelId="{ACDFEECA-8D73-47E4-B0A0-93A68C6B5FE6}" type="presParOf" srcId="{FA7C9DEE-CA99-4C1A-AC6C-7A256736E9E0}" destId="{85E4E757-0BA4-40D3-A8CD-CB2A98FA3B29}" srcOrd="7" destOrd="0" presId="urn:microsoft.com/office/officeart/2016/7/layout/RepeatingBendingProcessNew"/>
    <dgm:cxn modelId="{9CB22596-DBAA-4289-8098-D790CD2CEA30}" type="presParOf" srcId="{85E4E757-0BA4-40D3-A8CD-CB2A98FA3B29}" destId="{BD436FB6-215F-45E8-962C-E766859F23E2}" srcOrd="0" destOrd="0" presId="urn:microsoft.com/office/officeart/2016/7/layout/RepeatingBendingProcessNew"/>
    <dgm:cxn modelId="{42625AF1-69A0-4A56-B7A5-47ECFDBE6258}" type="presParOf" srcId="{FA7C9DEE-CA99-4C1A-AC6C-7A256736E9E0}" destId="{AE7B5565-2AE7-42D9-B6BC-7DCED85C80AC}" srcOrd="8" destOrd="0" presId="urn:microsoft.com/office/officeart/2016/7/layout/RepeatingBendingProcessNew"/>
    <dgm:cxn modelId="{56EBE7A3-03BF-493C-937E-D45122621CAB}" type="presParOf" srcId="{FA7C9DEE-CA99-4C1A-AC6C-7A256736E9E0}" destId="{288346DD-5D7D-47D5-A2E5-6CE034C29A29}" srcOrd="9" destOrd="0" presId="urn:microsoft.com/office/officeart/2016/7/layout/RepeatingBendingProcessNew"/>
    <dgm:cxn modelId="{A000A39E-30AC-40A2-9F68-9E3CA2CF015C}" type="presParOf" srcId="{288346DD-5D7D-47D5-A2E5-6CE034C29A29}" destId="{AB3F52CD-FA60-404C-B04C-A37A1CB88DDD}" srcOrd="0" destOrd="0" presId="urn:microsoft.com/office/officeart/2016/7/layout/RepeatingBendingProcessNew"/>
    <dgm:cxn modelId="{94DC7F47-2F38-4597-A6CC-9A0E6AD22D07}" type="presParOf" srcId="{FA7C9DEE-CA99-4C1A-AC6C-7A256736E9E0}" destId="{F4515D4A-5CBE-4F37-B690-3E55923BE18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394FF9-FCAB-4BD6-8D7E-BC8F1A8C78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3C0089-5AF7-4F22-A4D5-73CFEFE4D03C}">
      <dgm:prSet/>
      <dgm:spPr/>
      <dgm:t>
        <a:bodyPr/>
        <a:lstStyle/>
        <a:p>
          <a:r>
            <a:rPr lang="en-US"/>
            <a:t>Average: </a:t>
          </a:r>
          <a:r>
            <a:rPr lang="en-US" i="1"/>
            <a:t>36.88</a:t>
          </a:r>
          <a:endParaRPr lang="en-US"/>
        </a:p>
      </dgm:t>
    </dgm:pt>
    <dgm:pt modelId="{3E6247D8-2DD5-41DB-9441-FA0EEFBFD148}" type="parTrans" cxnId="{1A65672B-EDB9-4263-B281-DE11D2C91C7E}">
      <dgm:prSet/>
      <dgm:spPr/>
      <dgm:t>
        <a:bodyPr/>
        <a:lstStyle/>
        <a:p>
          <a:endParaRPr lang="en-US"/>
        </a:p>
      </dgm:t>
    </dgm:pt>
    <dgm:pt modelId="{34B2C942-CDA1-4650-9136-26CD7D6F04B5}" type="sibTrans" cxnId="{1A65672B-EDB9-4263-B281-DE11D2C91C7E}">
      <dgm:prSet/>
      <dgm:spPr/>
      <dgm:t>
        <a:bodyPr/>
        <a:lstStyle/>
        <a:p>
          <a:endParaRPr lang="en-US"/>
        </a:p>
      </dgm:t>
    </dgm:pt>
    <dgm:pt modelId="{2035D845-92C1-4BB5-B5DF-A7E5151819BA}">
      <dgm:prSet/>
      <dgm:spPr/>
      <dgm:t>
        <a:bodyPr/>
        <a:lstStyle/>
        <a:p>
          <a:r>
            <a:rPr lang="en-US"/>
            <a:t>Hash: </a:t>
          </a:r>
          <a:r>
            <a:rPr lang="en-US" i="1"/>
            <a:t>2BE2E8E3D3CB0</a:t>
          </a:r>
          <a:endParaRPr lang="en-US"/>
        </a:p>
      </dgm:t>
    </dgm:pt>
    <dgm:pt modelId="{E21C0D92-9EE3-4574-B2A6-B8E5522129A0}" type="parTrans" cxnId="{6D2173B4-24FA-4FB8-B1E9-62286CC6529B}">
      <dgm:prSet/>
      <dgm:spPr/>
      <dgm:t>
        <a:bodyPr/>
        <a:lstStyle/>
        <a:p>
          <a:endParaRPr lang="en-US"/>
        </a:p>
      </dgm:t>
    </dgm:pt>
    <dgm:pt modelId="{05A9DCB8-9A3A-46C7-A577-AB7B04E757D7}" type="sibTrans" cxnId="{6D2173B4-24FA-4FB8-B1E9-62286CC6529B}">
      <dgm:prSet/>
      <dgm:spPr/>
      <dgm:t>
        <a:bodyPr/>
        <a:lstStyle/>
        <a:p>
          <a:endParaRPr lang="en-US"/>
        </a:p>
      </dgm:t>
    </dgm:pt>
    <dgm:pt modelId="{7196BF58-F1E9-4BB2-BFB4-EBF473EB5416}" type="pres">
      <dgm:prSet presAssocID="{7A394FF9-FCAB-4BD6-8D7E-BC8F1A8C78D2}" presName="linear" presStyleCnt="0">
        <dgm:presLayoutVars>
          <dgm:animLvl val="lvl"/>
          <dgm:resizeHandles val="exact"/>
        </dgm:presLayoutVars>
      </dgm:prSet>
      <dgm:spPr/>
    </dgm:pt>
    <dgm:pt modelId="{F900942E-7652-4CA4-B95F-FBD0A6953682}" type="pres">
      <dgm:prSet presAssocID="{EA3C0089-5AF7-4F22-A4D5-73CFEFE4D03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707637-6004-4EA2-83E1-B974ED9DEB54}" type="pres">
      <dgm:prSet presAssocID="{34B2C942-CDA1-4650-9136-26CD7D6F04B5}" presName="spacer" presStyleCnt="0"/>
      <dgm:spPr/>
    </dgm:pt>
    <dgm:pt modelId="{8F8E7EFB-DFED-491F-8A10-49552973458A}" type="pres">
      <dgm:prSet presAssocID="{2035D845-92C1-4BB5-B5DF-A7E5151819B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E452E1F-3AAE-473E-A780-CF862460202E}" type="presOf" srcId="{EA3C0089-5AF7-4F22-A4D5-73CFEFE4D03C}" destId="{F900942E-7652-4CA4-B95F-FBD0A6953682}" srcOrd="0" destOrd="0" presId="urn:microsoft.com/office/officeart/2005/8/layout/vList2"/>
    <dgm:cxn modelId="{1A65672B-EDB9-4263-B281-DE11D2C91C7E}" srcId="{7A394FF9-FCAB-4BD6-8D7E-BC8F1A8C78D2}" destId="{EA3C0089-5AF7-4F22-A4D5-73CFEFE4D03C}" srcOrd="0" destOrd="0" parTransId="{3E6247D8-2DD5-41DB-9441-FA0EEFBFD148}" sibTransId="{34B2C942-CDA1-4650-9136-26CD7D6F04B5}"/>
    <dgm:cxn modelId="{91180CB4-B943-49FC-8D88-E29A70DC04AD}" type="presOf" srcId="{7A394FF9-FCAB-4BD6-8D7E-BC8F1A8C78D2}" destId="{7196BF58-F1E9-4BB2-BFB4-EBF473EB5416}" srcOrd="0" destOrd="0" presId="urn:microsoft.com/office/officeart/2005/8/layout/vList2"/>
    <dgm:cxn modelId="{6D2173B4-24FA-4FB8-B1E9-62286CC6529B}" srcId="{7A394FF9-FCAB-4BD6-8D7E-BC8F1A8C78D2}" destId="{2035D845-92C1-4BB5-B5DF-A7E5151819BA}" srcOrd="1" destOrd="0" parTransId="{E21C0D92-9EE3-4574-B2A6-B8E5522129A0}" sibTransId="{05A9DCB8-9A3A-46C7-A577-AB7B04E757D7}"/>
    <dgm:cxn modelId="{ABE91CF1-C7E5-40BE-A3D4-2E08DDA33323}" type="presOf" srcId="{2035D845-92C1-4BB5-B5DF-A7E5151819BA}" destId="{8F8E7EFB-DFED-491F-8A10-49552973458A}" srcOrd="0" destOrd="0" presId="urn:microsoft.com/office/officeart/2005/8/layout/vList2"/>
    <dgm:cxn modelId="{4BF1E1F6-AB71-4390-9C1E-431355C78920}" type="presParOf" srcId="{7196BF58-F1E9-4BB2-BFB4-EBF473EB5416}" destId="{F900942E-7652-4CA4-B95F-FBD0A6953682}" srcOrd="0" destOrd="0" presId="urn:microsoft.com/office/officeart/2005/8/layout/vList2"/>
    <dgm:cxn modelId="{2EE90C3F-9572-4D3D-9A03-1C57C5EB4A28}" type="presParOf" srcId="{7196BF58-F1E9-4BB2-BFB4-EBF473EB5416}" destId="{A8707637-6004-4EA2-83E1-B974ED9DEB54}" srcOrd="1" destOrd="0" presId="urn:microsoft.com/office/officeart/2005/8/layout/vList2"/>
    <dgm:cxn modelId="{9FAE6C74-91E6-42B9-B5C0-872ABB253F9E}" type="presParOf" srcId="{7196BF58-F1E9-4BB2-BFB4-EBF473EB5416}" destId="{8F8E7EFB-DFED-491F-8A10-49552973458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748480-B1EE-428B-B569-61ECA68D35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D2D333-A82F-4A3D-B12A-654A74C4BFD0}">
      <dgm:prSet/>
      <dgm:spPr/>
      <dgm:t>
        <a:bodyPr/>
        <a:lstStyle/>
        <a:p>
          <a:r>
            <a:rPr lang="en-US"/>
            <a:t>Average: </a:t>
          </a:r>
          <a:r>
            <a:rPr lang="en-US" i="1"/>
            <a:t>30.69</a:t>
          </a:r>
          <a:endParaRPr lang="en-US"/>
        </a:p>
      </dgm:t>
    </dgm:pt>
    <dgm:pt modelId="{3233E075-A987-466E-B316-8C2474027184}" type="parTrans" cxnId="{DC811040-8966-45BD-A2FC-59F3BC1ED00B}">
      <dgm:prSet/>
      <dgm:spPr/>
      <dgm:t>
        <a:bodyPr/>
        <a:lstStyle/>
        <a:p>
          <a:endParaRPr lang="en-US"/>
        </a:p>
      </dgm:t>
    </dgm:pt>
    <dgm:pt modelId="{B547E1BE-F9FB-43A4-88E9-51023331095D}" type="sibTrans" cxnId="{DC811040-8966-45BD-A2FC-59F3BC1ED00B}">
      <dgm:prSet/>
      <dgm:spPr/>
      <dgm:t>
        <a:bodyPr/>
        <a:lstStyle/>
        <a:p>
          <a:endParaRPr lang="en-US"/>
        </a:p>
      </dgm:t>
    </dgm:pt>
    <dgm:pt modelId="{9898FE1C-AA3C-4078-BCB2-2C2627ED06FA}">
      <dgm:prSet/>
      <dgm:spPr/>
      <dgm:t>
        <a:bodyPr/>
        <a:lstStyle/>
        <a:p>
          <a:r>
            <a:rPr lang="en-US"/>
            <a:t>Hash: </a:t>
          </a:r>
          <a:r>
            <a:rPr lang="en-US" i="1"/>
            <a:t>48847E5536130C10</a:t>
          </a:r>
          <a:endParaRPr lang="en-US"/>
        </a:p>
      </dgm:t>
    </dgm:pt>
    <dgm:pt modelId="{822614E3-0E86-4EAD-9F09-B66C2FD25E0C}" type="parTrans" cxnId="{4B53CBB3-7EC9-4BD1-9614-35727F346063}">
      <dgm:prSet/>
      <dgm:spPr/>
      <dgm:t>
        <a:bodyPr/>
        <a:lstStyle/>
        <a:p>
          <a:endParaRPr lang="en-US"/>
        </a:p>
      </dgm:t>
    </dgm:pt>
    <dgm:pt modelId="{79FFCF88-8F96-4D50-8A75-9D32A2D65D8F}" type="sibTrans" cxnId="{4B53CBB3-7EC9-4BD1-9614-35727F346063}">
      <dgm:prSet/>
      <dgm:spPr/>
      <dgm:t>
        <a:bodyPr/>
        <a:lstStyle/>
        <a:p>
          <a:endParaRPr lang="en-US"/>
        </a:p>
      </dgm:t>
    </dgm:pt>
    <dgm:pt modelId="{741513D7-FD58-47CF-9F35-E6C8C6BFA7F8}" type="pres">
      <dgm:prSet presAssocID="{41748480-B1EE-428B-B569-61ECA68D3590}" presName="linear" presStyleCnt="0">
        <dgm:presLayoutVars>
          <dgm:animLvl val="lvl"/>
          <dgm:resizeHandles val="exact"/>
        </dgm:presLayoutVars>
      </dgm:prSet>
      <dgm:spPr/>
    </dgm:pt>
    <dgm:pt modelId="{5F164941-48A4-43E0-A701-BA55EDD82020}" type="pres">
      <dgm:prSet presAssocID="{5CD2D333-A82F-4A3D-B12A-654A74C4BF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1504A1-DB1D-404D-A148-B75CCDCAAA13}" type="pres">
      <dgm:prSet presAssocID="{B547E1BE-F9FB-43A4-88E9-51023331095D}" presName="spacer" presStyleCnt="0"/>
      <dgm:spPr/>
    </dgm:pt>
    <dgm:pt modelId="{3C6D8B53-EF21-4E7D-A52F-30B525647547}" type="pres">
      <dgm:prSet presAssocID="{9898FE1C-AA3C-4078-BCB2-2C2627ED06F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A4C2009-730D-4755-839E-4991724A3369}" type="presOf" srcId="{5CD2D333-A82F-4A3D-B12A-654A74C4BFD0}" destId="{5F164941-48A4-43E0-A701-BA55EDD82020}" srcOrd="0" destOrd="0" presId="urn:microsoft.com/office/officeart/2005/8/layout/vList2"/>
    <dgm:cxn modelId="{DC811040-8966-45BD-A2FC-59F3BC1ED00B}" srcId="{41748480-B1EE-428B-B569-61ECA68D3590}" destId="{5CD2D333-A82F-4A3D-B12A-654A74C4BFD0}" srcOrd="0" destOrd="0" parTransId="{3233E075-A987-466E-B316-8C2474027184}" sibTransId="{B547E1BE-F9FB-43A4-88E9-51023331095D}"/>
    <dgm:cxn modelId="{97F1B883-DD29-445C-930D-D37709607FDA}" type="presOf" srcId="{9898FE1C-AA3C-4078-BCB2-2C2627ED06FA}" destId="{3C6D8B53-EF21-4E7D-A52F-30B525647547}" srcOrd="0" destOrd="0" presId="urn:microsoft.com/office/officeart/2005/8/layout/vList2"/>
    <dgm:cxn modelId="{4B53CBB3-7EC9-4BD1-9614-35727F346063}" srcId="{41748480-B1EE-428B-B569-61ECA68D3590}" destId="{9898FE1C-AA3C-4078-BCB2-2C2627ED06FA}" srcOrd="1" destOrd="0" parTransId="{822614E3-0E86-4EAD-9F09-B66C2FD25E0C}" sibTransId="{79FFCF88-8F96-4D50-8A75-9D32A2D65D8F}"/>
    <dgm:cxn modelId="{4AD185F1-42B8-4AB4-A5B6-8DE673CD105F}" type="presOf" srcId="{41748480-B1EE-428B-B569-61ECA68D3590}" destId="{741513D7-FD58-47CF-9F35-E6C8C6BFA7F8}" srcOrd="0" destOrd="0" presId="urn:microsoft.com/office/officeart/2005/8/layout/vList2"/>
    <dgm:cxn modelId="{30DFE155-3A77-4044-8B32-CB3A995B6986}" type="presParOf" srcId="{741513D7-FD58-47CF-9F35-E6C8C6BFA7F8}" destId="{5F164941-48A4-43E0-A701-BA55EDD82020}" srcOrd="0" destOrd="0" presId="urn:microsoft.com/office/officeart/2005/8/layout/vList2"/>
    <dgm:cxn modelId="{EC64BA1A-737D-4E5C-8009-E9F0E8B6F2D2}" type="presParOf" srcId="{741513D7-FD58-47CF-9F35-E6C8C6BFA7F8}" destId="{3F1504A1-DB1D-404D-A148-B75CCDCAAA13}" srcOrd="1" destOrd="0" presId="urn:microsoft.com/office/officeart/2005/8/layout/vList2"/>
    <dgm:cxn modelId="{09776285-BDCC-4B4A-B6C3-88029DD76E7F}" type="presParOf" srcId="{741513D7-FD58-47CF-9F35-E6C8C6BFA7F8}" destId="{3C6D8B53-EF21-4E7D-A52F-30B5256475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68B598-E0AF-453F-8EB1-B427D815768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D93370-E4F6-46DF-A472-2A8136668B28}">
      <dgm:prSet/>
      <dgm:spPr/>
      <dgm:t>
        <a:bodyPr/>
        <a:lstStyle/>
        <a:p>
          <a:r>
            <a:rPr lang="en-US"/>
            <a:t>Hamming distance is 25</a:t>
          </a:r>
        </a:p>
      </dgm:t>
    </dgm:pt>
    <dgm:pt modelId="{080461BB-98E1-4305-8E02-0ED858CB5E6C}" type="parTrans" cxnId="{459F15D2-5AC3-4BC1-90E6-78F45D89E97D}">
      <dgm:prSet/>
      <dgm:spPr/>
      <dgm:t>
        <a:bodyPr/>
        <a:lstStyle/>
        <a:p>
          <a:endParaRPr lang="en-US"/>
        </a:p>
      </dgm:t>
    </dgm:pt>
    <dgm:pt modelId="{0A72CF69-8E40-4A8D-801F-995552546B6E}" type="sibTrans" cxnId="{459F15D2-5AC3-4BC1-90E6-78F45D89E97D}">
      <dgm:prSet/>
      <dgm:spPr/>
      <dgm:t>
        <a:bodyPr/>
        <a:lstStyle/>
        <a:p>
          <a:endParaRPr lang="en-US"/>
        </a:p>
      </dgm:t>
    </dgm:pt>
    <dgm:pt modelId="{8AA9D33A-E0D4-488E-BFFE-0085E536BF6E}">
      <dgm:prSet/>
      <dgm:spPr/>
      <dgm:t>
        <a:bodyPr/>
        <a:lstStyle/>
        <a:p>
          <a:r>
            <a:rPr lang="en-US"/>
            <a:t>0  = equal</a:t>
          </a:r>
        </a:p>
      </dgm:t>
    </dgm:pt>
    <dgm:pt modelId="{F90FF2B3-1D17-48F4-966C-5506A7949004}" type="parTrans" cxnId="{392392A3-5C67-4A61-BA59-6F0DD384EDEF}">
      <dgm:prSet/>
      <dgm:spPr/>
      <dgm:t>
        <a:bodyPr/>
        <a:lstStyle/>
        <a:p>
          <a:endParaRPr lang="en-US"/>
        </a:p>
      </dgm:t>
    </dgm:pt>
    <dgm:pt modelId="{1274FA1A-691C-498D-9E10-CD0514DCD241}" type="sibTrans" cxnId="{392392A3-5C67-4A61-BA59-6F0DD384EDEF}">
      <dgm:prSet/>
      <dgm:spPr/>
      <dgm:t>
        <a:bodyPr/>
        <a:lstStyle/>
        <a:p>
          <a:endParaRPr lang="en-US"/>
        </a:p>
      </dgm:t>
    </dgm:pt>
    <dgm:pt modelId="{29A97D16-9234-4B79-AEC8-A2EB3FD24C1F}">
      <dgm:prSet/>
      <dgm:spPr/>
      <dgm:t>
        <a:bodyPr/>
        <a:lstStyle/>
        <a:p>
          <a:r>
            <a:rPr lang="en-US"/>
            <a:t>40 = not equal</a:t>
          </a:r>
        </a:p>
      </dgm:t>
    </dgm:pt>
    <dgm:pt modelId="{2DC2C76A-55F5-4B87-867D-D764B080951F}" type="parTrans" cxnId="{BBE37E26-0809-4CDA-8138-882793B2ABF5}">
      <dgm:prSet/>
      <dgm:spPr/>
      <dgm:t>
        <a:bodyPr/>
        <a:lstStyle/>
        <a:p>
          <a:endParaRPr lang="en-US"/>
        </a:p>
      </dgm:t>
    </dgm:pt>
    <dgm:pt modelId="{E3EF3102-35DC-4F6F-8491-323D63888947}" type="sibTrans" cxnId="{BBE37E26-0809-4CDA-8138-882793B2ABF5}">
      <dgm:prSet/>
      <dgm:spPr/>
      <dgm:t>
        <a:bodyPr/>
        <a:lstStyle/>
        <a:p>
          <a:endParaRPr lang="en-US"/>
        </a:p>
      </dgm:t>
    </dgm:pt>
    <dgm:pt modelId="{34F3541B-5C16-44FA-8BD7-714915EA86E6}" type="pres">
      <dgm:prSet presAssocID="{0668B598-E0AF-453F-8EB1-B427D815768C}" presName="compositeShape" presStyleCnt="0">
        <dgm:presLayoutVars>
          <dgm:dir/>
          <dgm:resizeHandles/>
        </dgm:presLayoutVars>
      </dgm:prSet>
      <dgm:spPr/>
    </dgm:pt>
    <dgm:pt modelId="{476EA86B-6CAC-40E2-A0FD-F9B505A70E9B}" type="pres">
      <dgm:prSet presAssocID="{0668B598-E0AF-453F-8EB1-B427D815768C}" presName="pyramid" presStyleLbl="node1" presStyleIdx="0" presStyleCnt="1"/>
      <dgm:spPr/>
    </dgm:pt>
    <dgm:pt modelId="{67F8F334-C3CA-4509-ABFF-6E2567EBE4C3}" type="pres">
      <dgm:prSet presAssocID="{0668B598-E0AF-453F-8EB1-B427D815768C}" presName="theList" presStyleCnt="0"/>
      <dgm:spPr/>
    </dgm:pt>
    <dgm:pt modelId="{5C746F9E-7843-4CBC-83A7-1171A56A3E6C}" type="pres">
      <dgm:prSet presAssocID="{71D93370-E4F6-46DF-A472-2A8136668B28}" presName="aNode" presStyleLbl="fgAcc1" presStyleIdx="0" presStyleCnt="3">
        <dgm:presLayoutVars>
          <dgm:bulletEnabled val="1"/>
        </dgm:presLayoutVars>
      </dgm:prSet>
      <dgm:spPr/>
    </dgm:pt>
    <dgm:pt modelId="{7F7B53E6-481B-4CC1-8E94-6908901195D2}" type="pres">
      <dgm:prSet presAssocID="{71D93370-E4F6-46DF-A472-2A8136668B28}" presName="aSpace" presStyleCnt="0"/>
      <dgm:spPr/>
    </dgm:pt>
    <dgm:pt modelId="{B80D94D5-964F-448B-8F5B-C6DF33F19B30}" type="pres">
      <dgm:prSet presAssocID="{8AA9D33A-E0D4-488E-BFFE-0085E536BF6E}" presName="aNode" presStyleLbl="fgAcc1" presStyleIdx="1" presStyleCnt="3">
        <dgm:presLayoutVars>
          <dgm:bulletEnabled val="1"/>
        </dgm:presLayoutVars>
      </dgm:prSet>
      <dgm:spPr/>
    </dgm:pt>
    <dgm:pt modelId="{C9ED85BE-680A-45E7-99D5-B5F957226BD3}" type="pres">
      <dgm:prSet presAssocID="{8AA9D33A-E0D4-488E-BFFE-0085E536BF6E}" presName="aSpace" presStyleCnt="0"/>
      <dgm:spPr/>
    </dgm:pt>
    <dgm:pt modelId="{F1D776E6-703D-43D7-8274-27BD6FF929FB}" type="pres">
      <dgm:prSet presAssocID="{29A97D16-9234-4B79-AEC8-A2EB3FD24C1F}" presName="aNode" presStyleLbl="fgAcc1" presStyleIdx="2" presStyleCnt="3">
        <dgm:presLayoutVars>
          <dgm:bulletEnabled val="1"/>
        </dgm:presLayoutVars>
      </dgm:prSet>
      <dgm:spPr/>
    </dgm:pt>
    <dgm:pt modelId="{95892844-C579-4C60-B251-80F225ABCADC}" type="pres">
      <dgm:prSet presAssocID="{29A97D16-9234-4B79-AEC8-A2EB3FD24C1F}" presName="aSpace" presStyleCnt="0"/>
      <dgm:spPr/>
    </dgm:pt>
  </dgm:ptLst>
  <dgm:cxnLst>
    <dgm:cxn modelId="{4A033914-8272-4A30-B13D-B133D9AB96AC}" type="presOf" srcId="{8AA9D33A-E0D4-488E-BFFE-0085E536BF6E}" destId="{B80D94D5-964F-448B-8F5B-C6DF33F19B30}" srcOrd="0" destOrd="0" presId="urn:microsoft.com/office/officeart/2005/8/layout/pyramid2"/>
    <dgm:cxn modelId="{BBE37E26-0809-4CDA-8138-882793B2ABF5}" srcId="{0668B598-E0AF-453F-8EB1-B427D815768C}" destId="{29A97D16-9234-4B79-AEC8-A2EB3FD24C1F}" srcOrd="2" destOrd="0" parTransId="{2DC2C76A-55F5-4B87-867D-D764B080951F}" sibTransId="{E3EF3102-35DC-4F6F-8491-323D63888947}"/>
    <dgm:cxn modelId="{922B8A50-5FC0-4B36-A1B3-0EC630B32FDC}" type="presOf" srcId="{0668B598-E0AF-453F-8EB1-B427D815768C}" destId="{34F3541B-5C16-44FA-8BD7-714915EA86E6}" srcOrd="0" destOrd="0" presId="urn:microsoft.com/office/officeart/2005/8/layout/pyramid2"/>
    <dgm:cxn modelId="{2BC7B352-7588-4C80-8414-773595BB8FDE}" type="presOf" srcId="{71D93370-E4F6-46DF-A472-2A8136668B28}" destId="{5C746F9E-7843-4CBC-83A7-1171A56A3E6C}" srcOrd="0" destOrd="0" presId="urn:microsoft.com/office/officeart/2005/8/layout/pyramid2"/>
    <dgm:cxn modelId="{EBB07E94-7590-4204-B866-F603E9D568B9}" type="presOf" srcId="{29A97D16-9234-4B79-AEC8-A2EB3FD24C1F}" destId="{F1D776E6-703D-43D7-8274-27BD6FF929FB}" srcOrd="0" destOrd="0" presId="urn:microsoft.com/office/officeart/2005/8/layout/pyramid2"/>
    <dgm:cxn modelId="{392392A3-5C67-4A61-BA59-6F0DD384EDEF}" srcId="{0668B598-E0AF-453F-8EB1-B427D815768C}" destId="{8AA9D33A-E0D4-488E-BFFE-0085E536BF6E}" srcOrd="1" destOrd="0" parTransId="{F90FF2B3-1D17-48F4-966C-5506A7949004}" sibTransId="{1274FA1A-691C-498D-9E10-CD0514DCD241}"/>
    <dgm:cxn modelId="{459F15D2-5AC3-4BC1-90E6-78F45D89E97D}" srcId="{0668B598-E0AF-453F-8EB1-B427D815768C}" destId="{71D93370-E4F6-46DF-A472-2A8136668B28}" srcOrd="0" destOrd="0" parTransId="{080461BB-98E1-4305-8E02-0ED858CB5E6C}" sibTransId="{0A72CF69-8E40-4A8D-801F-995552546B6E}"/>
    <dgm:cxn modelId="{59DCDEE0-5E88-4CCB-A22F-5ED240B1AD26}" type="presParOf" srcId="{34F3541B-5C16-44FA-8BD7-714915EA86E6}" destId="{476EA86B-6CAC-40E2-A0FD-F9B505A70E9B}" srcOrd="0" destOrd="0" presId="urn:microsoft.com/office/officeart/2005/8/layout/pyramid2"/>
    <dgm:cxn modelId="{68E6EC64-A1F7-4D0F-92CB-123942E4C131}" type="presParOf" srcId="{34F3541B-5C16-44FA-8BD7-714915EA86E6}" destId="{67F8F334-C3CA-4509-ABFF-6E2567EBE4C3}" srcOrd="1" destOrd="0" presId="urn:microsoft.com/office/officeart/2005/8/layout/pyramid2"/>
    <dgm:cxn modelId="{0C514CCA-A942-47FE-8380-4DFB2AB2C8B8}" type="presParOf" srcId="{67F8F334-C3CA-4509-ABFF-6E2567EBE4C3}" destId="{5C746F9E-7843-4CBC-83A7-1171A56A3E6C}" srcOrd="0" destOrd="0" presId="urn:microsoft.com/office/officeart/2005/8/layout/pyramid2"/>
    <dgm:cxn modelId="{3091E8F5-C93F-4A75-95AB-2A1A07BFAE24}" type="presParOf" srcId="{67F8F334-C3CA-4509-ABFF-6E2567EBE4C3}" destId="{7F7B53E6-481B-4CC1-8E94-6908901195D2}" srcOrd="1" destOrd="0" presId="urn:microsoft.com/office/officeart/2005/8/layout/pyramid2"/>
    <dgm:cxn modelId="{653D4E9C-970A-4197-890C-F1BE00155F39}" type="presParOf" srcId="{67F8F334-C3CA-4509-ABFF-6E2567EBE4C3}" destId="{B80D94D5-964F-448B-8F5B-C6DF33F19B30}" srcOrd="2" destOrd="0" presId="urn:microsoft.com/office/officeart/2005/8/layout/pyramid2"/>
    <dgm:cxn modelId="{2AD68929-B420-420A-B3BF-2862BE7ACFA2}" type="presParOf" srcId="{67F8F334-C3CA-4509-ABFF-6E2567EBE4C3}" destId="{C9ED85BE-680A-45E7-99D5-B5F957226BD3}" srcOrd="3" destOrd="0" presId="urn:microsoft.com/office/officeart/2005/8/layout/pyramid2"/>
    <dgm:cxn modelId="{304AD176-B9A3-42C1-B0AA-7BE077365D53}" type="presParOf" srcId="{67F8F334-C3CA-4509-ABFF-6E2567EBE4C3}" destId="{F1D776E6-703D-43D7-8274-27BD6FF929FB}" srcOrd="4" destOrd="0" presId="urn:microsoft.com/office/officeart/2005/8/layout/pyramid2"/>
    <dgm:cxn modelId="{F5837F86-159E-4C0E-A68E-25BC8954247E}" type="presParOf" srcId="{67F8F334-C3CA-4509-ABFF-6E2567EBE4C3}" destId="{95892844-C579-4C60-B251-80F225ABCAD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94635-B30D-40C9-BBC6-23E8E2498B52}">
      <dsp:nvSpPr>
        <dsp:cNvPr id="0" name=""/>
        <dsp:cNvSpPr/>
      </dsp:nvSpPr>
      <dsp:spPr>
        <a:xfrm>
          <a:off x="916421" y="700933"/>
          <a:ext cx="1248996" cy="124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4356E-D595-46ED-A9A6-F5655F364CB0}">
      <dsp:nvSpPr>
        <dsp:cNvPr id="0" name=""/>
        <dsp:cNvSpPr/>
      </dsp:nvSpPr>
      <dsp:spPr>
        <a:xfrm>
          <a:off x="153146" y="2297436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Image recognition</a:t>
          </a:r>
        </a:p>
      </dsp:txBody>
      <dsp:txXfrm>
        <a:off x="153146" y="2297436"/>
        <a:ext cx="2775546" cy="720000"/>
      </dsp:txXfrm>
    </dsp:sp>
    <dsp:sp modelId="{95044F03-DE91-4D21-BB5F-2729AFA4B897}">
      <dsp:nvSpPr>
        <dsp:cNvPr id="0" name=""/>
        <dsp:cNvSpPr/>
      </dsp:nvSpPr>
      <dsp:spPr>
        <a:xfrm>
          <a:off x="4177689" y="700933"/>
          <a:ext cx="1248996" cy="124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09D99F-F92E-4669-9584-98C055407179}">
      <dsp:nvSpPr>
        <dsp:cNvPr id="0" name=""/>
        <dsp:cNvSpPr/>
      </dsp:nvSpPr>
      <dsp:spPr>
        <a:xfrm>
          <a:off x="3414414" y="2297436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Text recognition</a:t>
          </a:r>
        </a:p>
      </dsp:txBody>
      <dsp:txXfrm>
        <a:off x="3414414" y="2297436"/>
        <a:ext cx="2775546" cy="720000"/>
      </dsp:txXfrm>
    </dsp:sp>
    <dsp:sp modelId="{0C97AA26-1C3B-4C5E-AC39-CC914721C84E}">
      <dsp:nvSpPr>
        <dsp:cNvPr id="0" name=""/>
        <dsp:cNvSpPr/>
      </dsp:nvSpPr>
      <dsp:spPr>
        <a:xfrm>
          <a:off x="7438957" y="700933"/>
          <a:ext cx="1248996" cy="124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AB946-EF0C-4B90-85DA-120640A7834D}">
      <dsp:nvSpPr>
        <dsp:cNvPr id="0" name=""/>
        <dsp:cNvSpPr/>
      </dsp:nvSpPr>
      <dsp:spPr>
        <a:xfrm>
          <a:off x="6675681" y="2297436"/>
          <a:ext cx="27755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Reinforcement learning</a:t>
          </a:r>
        </a:p>
      </dsp:txBody>
      <dsp:txXfrm>
        <a:off x="6675681" y="2297436"/>
        <a:ext cx="277554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F82CF-106B-422F-9A6E-A273E28B99C5}">
      <dsp:nvSpPr>
        <dsp:cNvPr id="0" name=""/>
        <dsp:cNvSpPr/>
      </dsp:nvSpPr>
      <dsp:spPr>
        <a:xfrm>
          <a:off x="2167414" y="40716"/>
          <a:ext cx="846331" cy="84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EVOLUTION</a:t>
          </a:r>
        </a:p>
      </dsp:txBody>
      <dsp:txXfrm>
        <a:off x="2167414" y="40716"/>
        <a:ext cx="846331" cy="846331"/>
      </dsp:txXfrm>
    </dsp:sp>
    <dsp:sp modelId="{6A7AD85C-8A57-40E0-97F7-9CD2D37938E2}">
      <dsp:nvSpPr>
        <dsp:cNvPr id="0" name=""/>
        <dsp:cNvSpPr/>
      </dsp:nvSpPr>
      <dsp:spPr>
        <a:xfrm>
          <a:off x="176955" y="16282"/>
          <a:ext cx="3172612" cy="3172612"/>
        </a:xfrm>
        <a:prstGeom prst="circularArrow">
          <a:avLst>
            <a:gd name="adj1" fmla="val 5202"/>
            <a:gd name="adj2" fmla="val 336036"/>
            <a:gd name="adj3" fmla="val 21292740"/>
            <a:gd name="adj4" fmla="val 19766679"/>
            <a:gd name="adj5" fmla="val 60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631AE7-1B66-4B56-86D2-C8002FB24190}">
      <dsp:nvSpPr>
        <dsp:cNvPr id="0" name=""/>
        <dsp:cNvSpPr/>
      </dsp:nvSpPr>
      <dsp:spPr>
        <a:xfrm>
          <a:off x="2678725" y="1614370"/>
          <a:ext cx="846331" cy="84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EVOLUTION</a:t>
          </a:r>
        </a:p>
      </dsp:txBody>
      <dsp:txXfrm>
        <a:off x="2678725" y="1614370"/>
        <a:ext cx="846331" cy="846331"/>
      </dsp:txXfrm>
    </dsp:sp>
    <dsp:sp modelId="{26B24821-CF6C-47A0-8BF3-CF6834BCECF9}">
      <dsp:nvSpPr>
        <dsp:cNvPr id="0" name=""/>
        <dsp:cNvSpPr/>
      </dsp:nvSpPr>
      <dsp:spPr>
        <a:xfrm>
          <a:off x="176955" y="16282"/>
          <a:ext cx="3172612" cy="3172612"/>
        </a:xfrm>
        <a:prstGeom prst="circularArrow">
          <a:avLst>
            <a:gd name="adj1" fmla="val 5202"/>
            <a:gd name="adj2" fmla="val 336036"/>
            <a:gd name="adj3" fmla="val 4014178"/>
            <a:gd name="adj4" fmla="val 2253910"/>
            <a:gd name="adj5" fmla="val 60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4BDAF4-BCFA-45B4-ADE1-D432D5CCB76E}">
      <dsp:nvSpPr>
        <dsp:cNvPr id="0" name=""/>
        <dsp:cNvSpPr/>
      </dsp:nvSpPr>
      <dsp:spPr>
        <a:xfrm>
          <a:off x="1340095" y="2586941"/>
          <a:ext cx="846331" cy="84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EVOLUTION</a:t>
          </a:r>
        </a:p>
      </dsp:txBody>
      <dsp:txXfrm>
        <a:off x="1340095" y="2586941"/>
        <a:ext cx="846331" cy="846331"/>
      </dsp:txXfrm>
    </dsp:sp>
    <dsp:sp modelId="{83D716CB-D050-4AEE-8757-E0B6F1E41E75}">
      <dsp:nvSpPr>
        <dsp:cNvPr id="0" name=""/>
        <dsp:cNvSpPr/>
      </dsp:nvSpPr>
      <dsp:spPr>
        <a:xfrm>
          <a:off x="176955" y="16282"/>
          <a:ext cx="3172612" cy="3172612"/>
        </a:xfrm>
        <a:prstGeom prst="circularArrow">
          <a:avLst>
            <a:gd name="adj1" fmla="val 5202"/>
            <a:gd name="adj2" fmla="val 336036"/>
            <a:gd name="adj3" fmla="val 8210053"/>
            <a:gd name="adj4" fmla="val 6449786"/>
            <a:gd name="adj5" fmla="val 60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C629C88-16BE-45F0-82FF-6C60BFA01F9F}">
      <dsp:nvSpPr>
        <dsp:cNvPr id="0" name=""/>
        <dsp:cNvSpPr/>
      </dsp:nvSpPr>
      <dsp:spPr>
        <a:xfrm>
          <a:off x="1465" y="1614370"/>
          <a:ext cx="846331" cy="84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EVOLUTION</a:t>
          </a:r>
        </a:p>
      </dsp:txBody>
      <dsp:txXfrm>
        <a:off x="1465" y="1614370"/>
        <a:ext cx="846331" cy="846331"/>
      </dsp:txXfrm>
    </dsp:sp>
    <dsp:sp modelId="{C07B7945-57E5-418A-A80D-2FE15D23DF06}">
      <dsp:nvSpPr>
        <dsp:cNvPr id="0" name=""/>
        <dsp:cNvSpPr/>
      </dsp:nvSpPr>
      <dsp:spPr>
        <a:xfrm>
          <a:off x="176955" y="16282"/>
          <a:ext cx="3172612" cy="3172612"/>
        </a:xfrm>
        <a:prstGeom prst="circularArrow">
          <a:avLst>
            <a:gd name="adj1" fmla="val 5202"/>
            <a:gd name="adj2" fmla="val 336036"/>
            <a:gd name="adj3" fmla="val 12297285"/>
            <a:gd name="adj4" fmla="val 10771224"/>
            <a:gd name="adj5" fmla="val 60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B45CAA-74BD-4CE3-92F6-336371EAA0AF}">
      <dsp:nvSpPr>
        <dsp:cNvPr id="0" name=""/>
        <dsp:cNvSpPr/>
      </dsp:nvSpPr>
      <dsp:spPr>
        <a:xfrm>
          <a:off x="512777" y="40716"/>
          <a:ext cx="846331" cy="846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EVOLUTION</a:t>
          </a:r>
        </a:p>
      </dsp:txBody>
      <dsp:txXfrm>
        <a:off x="512777" y="40716"/>
        <a:ext cx="846331" cy="846331"/>
      </dsp:txXfrm>
    </dsp:sp>
    <dsp:sp modelId="{16F9D577-B17D-46F4-AD02-27560BA39DEB}">
      <dsp:nvSpPr>
        <dsp:cNvPr id="0" name=""/>
        <dsp:cNvSpPr/>
      </dsp:nvSpPr>
      <dsp:spPr>
        <a:xfrm>
          <a:off x="176955" y="16282"/>
          <a:ext cx="3172612" cy="3172612"/>
        </a:xfrm>
        <a:prstGeom prst="circularArrow">
          <a:avLst>
            <a:gd name="adj1" fmla="val 5202"/>
            <a:gd name="adj2" fmla="val 336036"/>
            <a:gd name="adj3" fmla="val 16865168"/>
            <a:gd name="adj4" fmla="val 15198796"/>
            <a:gd name="adj5" fmla="val 606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B513-9D7A-403A-8F3C-33DBFF79D0EE}">
      <dsp:nvSpPr>
        <dsp:cNvPr id="0" name=""/>
        <dsp:cNvSpPr/>
      </dsp:nvSpPr>
      <dsp:spPr>
        <a:xfrm>
          <a:off x="0" y="60199"/>
          <a:ext cx="3330213" cy="333021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B1A14-AAA4-4E6C-A7BC-116CB642697E}">
      <dsp:nvSpPr>
        <dsp:cNvPr id="0" name=""/>
        <dsp:cNvSpPr/>
      </dsp:nvSpPr>
      <dsp:spPr>
        <a:xfrm>
          <a:off x="1665106" y="60199"/>
          <a:ext cx="3885248" cy="33302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Receive color and to do next :</a:t>
          </a:r>
        </a:p>
      </dsp:txBody>
      <dsp:txXfrm>
        <a:off x="1665106" y="60199"/>
        <a:ext cx="1942624" cy="707670"/>
      </dsp:txXfrm>
    </dsp:sp>
    <dsp:sp modelId="{440F4F69-D48F-48C8-BC9C-B8CB16888FEA}">
      <dsp:nvSpPr>
        <dsp:cNvPr id="0" name=""/>
        <dsp:cNvSpPr/>
      </dsp:nvSpPr>
      <dsp:spPr>
        <a:xfrm>
          <a:off x="437090" y="767870"/>
          <a:ext cx="2456032" cy="24560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882D2-76DA-45FF-91D0-F6982CAFA184}">
      <dsp:nvSpPr>
        <dsp:cNvPr id="0" name=""/>
        <dsp:cNvSpPr/>
      </dsp:nvSpPr>
      <dsp:spPr>
        <a:xfrm>
          <a:off x="1665106" y="767870"/>
          <a:ext cx="3885248" cy="24560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R = 256 – color R</a:t>
          </a:r>
        </a:p>
      </dsp:txBody>
      <dsp:txXfrm>
        <a:off x="1665106" y="767870"/>
        <a:ext cx="1942624" cy="707670"/>
      </dsp:txXfrm>
    </dsp:sp>
    <dsp:sp modelId="{7B631CA2-4699-42FE-9013-159D941BE238}">
      <dsp:nvSpPr>
        <dsp:cNvPr id="0" name=""/>
        <dsp:cNvSpPr/>
      </dsp:nvSpPr>
      <dsp:spPr>
        <a:xfrm>
          <a:off x="874180" y="1475540"/>
          <a:ext cx="1581851" cy="15818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54DA3-07FE-46A5-A4E3-380400131150}">
      <dsp:nvSpPr>
        <dsp:cNvPr id="0" name=""/>
        <dsp:cNvSpPr/>
      </dsp:nvSpPr>
      <dsp:spPr>
        <a:xfrm>
          <a:off x="1665106" y="1475540"/>
          <a:ext cx="3885248" cy="15818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G = 256 – color G</a:t>
          </a:r>
        </a:p>
      </dsp:txBody>
      <dsp:txXfrm>
        <a:off x="1665106" y="1475540"/>
        <a:ext cx="1942624" cy="707670"/>
      </dsp:txXfrm>
    </dsp:sp>
    <dsp:sp modelId="{E91E403D-8F17-4FC8-B719-15C49DDA221F}">
      <dsp:nvSpPr>
        <dsp:cNvPr id="0" name=""/>
        <dsp:cNvSpPr/>
      </dsp:nvSpPr>
      <dsp:spPr>
        <a:xfrm>
          <a:off x="1311271" y="2183210"/>
          <a:ext cx="707670" cy="70767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56929-DC11-41D7-B575-AA9A3DA26EC3}">
      <dsp:nvSpPr>
        <dsp:cNvPr id="0" name=""/>
        <dsp:cNvSpPr/>
      </dsp:nvSpPr>
      <dsp:spPr>
        <a:xfrm>
          <a:off x="1665106" y="2183210"/>
          <a:ext cx="3885248" cy="7076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B = 256 – color B</a:t>
          </a:r>
        </a:p>
      </dsp:txBody>
      <dsp:txXfrm>
        <a:off x="1665106" y="2183210"/>
        <a:ext cx="1942624" cy="707670"/>
      </dsp:txXfrm>
    </dsp:sp>
    <dsp:sp modelId="{89EA89F7-89B6-407E-BDEE-C3D3B9F2A99E}">
      <dsp:nvSpPr>
        <dsp:cNvPr id="0" name=""/>
        <dsp:cNvSpPr/>
      </dsp:nvSpPr>
      <dsp:spPr>
        <a:xfrm>
          <a:off x="3607730" y="2183210"/>
          <a:ext cx="1942624" cy="70767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300" kern="1200" dirty="0"/>
        </a:p>
      </dsp:txBody>
      <dsp:txXfrm>
        <a:off x="3607730" y="2183210"/>
        <a:ext cx="1942624" cy="707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2F114-9005-42B5-8007-4EE6AF8F27D9}">
      <dsp:nvSpPr>
        <dsp:cNvPr id="0" name=""/>
        <dsp:cNvSpPr/>
      </dsp:nvSpPr>
      <dsp:spPr>
        <a:xfrm>
          <a:off x="0" y="54546"/>
          <a:ext cx="9291215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Parse all colors and get from it 50% </a:t>
          </a:r>
        </a:p>
      </dsp:txBody>
      <dsp:txXfrm>
        <a:off x="29700" y="84246"/>
        <a:ext cx="9231815" cy="549000"/>
      </dsp:txXfrm>
    </dsp:sp>
    <dsp:sp modelId="{255AD200-3116-47D3-8B89-48F96EE789C6}">
      <dsp:nvSpPr>
        <dsp:cNvPr id="0" name=""/>
        <dsp:cNvSpPr/>
      </dsp:nvSpPr>
      <dsp:spPr>
        <a:xfrm>
          <a:off x="0" y="737826"/>
          <a:ext cx="9291215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Combine all colors as Aa, AA, aa, aA</a:t>
          </a:r>
        </a:p>
      </dsp:txBody>
      <dsp:txXfrm>
        <a:off x="29700" y="767526"/>
        <a:ext cx="9231815" cy="549000"/>
      </dsp:txXfrm>
    </dsp:sp>
    <dsp:sp modelId="{6A0FCF98-4D92-4DA4-8C61-DCCF9B8CDC29}">
      <dsp:nvSpPr>
        <dsp:cNvPr id="0" name=""/>
        <dsp:cNvSpPr/>
      </dsp:nvSpPr>
      <dsp:spPr>
        <a:xfrm>
          <a:off x="0" y="1421106"/>
          <a:ext cx="9291215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Drop AA, aA, aa</a:t>
          </a:r>
        </a:p>
      </dsp:txBody>
      <dsp:txXfrm>
        <a:off x="29700" y="1450806"/>
        <a:ext cx="9231815" cy="549000"/>
      </dsp:txXfrm>
    </dsp:sp>
    <dsp:sp modelId="{C2199EA5-8425-46CD-B8ED-713D91259322}">
      <dsp:nvSpPr>
        <dsp:cNvPr id="0" name=""/>
        <dsp:cNvSpPr/>
      </dsp:nvSpPr>
      <dsp:spPr>
        <a:xfrm>
          <a:off x="0" y="2104386"/>
          <a:ext cx="9291215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For Aa create Itten’s pairs</a:t>
          </a:r>
        </a:p>
      </dsp:txBody>
      <dsp:txXfrm>
        <a:off x="29700" y="2134086"/>
        <a:ext cx="9231815" cy="549000"/>
      </dsp:txXfrm>
    </dsp:sp>
    <dsp:sp modelId="{24F40AA0-C1ED-4204-BF36-9B7DCB8170DD}">
      <dsp:nvSpPr>
        <dsp:cNvPr id="0" name=""/>
        <dsp:cNvSpPr/>
      </dsp:nvSpPr>
      <dsp:spPr>
        <a:xfrm>
          <a:off x="0" y="2787666"/>
          <a:ext cx="9291215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Just draw it</a:t>
          </a:r>
        </a:p>
      </dsp:txBody>
      <dsp:txXfrm>
        <a:off x="29700" y="2817366"/>
        <a:ext cx="9231815" cy="549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FB530-3670-4928-9807-68F6B800B796}">
      <dsp:nvSpPr>
        <dsp:cNvPr id="0" name=""/>
        <dsp:cNvSpPr/>
      </dsp:nvSpPr>
      <dsp:spPr>
        <a:xfrm>
          <a:off x="2687947" y="653171"/>
          <a:ext cx="503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34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6269" y="696221"/>
        <a:ext cx="26697" cy="5339"/>
      </dsp:txXfrm>
    </dsp:sp>
    <dsp:sp modelId="{141675F8-FC8F-4FD8-B2E9-082F442BCDF6}">
      <dsp:nvSpPr>
        <dsp:cNvPr id="0" name=""/>
        <dsp:cNvSpPr/>
      </dsp:nvSpPr>
      <dsp:spPr>
        <a:xfrm>
          <a:off x="368261" y="2445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Resize source image to 8x8 (64 pixels)</a:t>
          </a:r>
        </a:p>
      </dsp:txBody>
      <dsp:txXfrm>
        <a:off x="368261" y="2445"/>
        <a:ext cx="2321486" cy="1392891"/>
      </dsp:txXfrm>
    </dsp:sp>
    <dsp:sp modelId="{56358950-5541-4736-8498-63EB13291786}">
      <dsp:nvSpPr>
        <dsp:cNvPr id="0" name=""/>
        <dsp:cNvSpPr/>
      </dsp:nvSpPr>
      <dsp:spPr>
        <a:xfrm>
          <a:off x="1529004" y="1393537"/>
          <a:ext cx="2855427" cy="503341"/>
        </a:xfrm>
        <a:custGeom>
          <a:avLst/>
          <a:gdLst/>
          <a:ahLst/>
          <a:cxnLst/>
          <a:rect l="0" t="0" r="0" b="0"/>
          <a:pathLst>
            <a:path>
              <a:moveTo>
                <a:pt x="2855427" y="0"/>
              </a:moveTo>
              <a:lnTo>
                <a:pt x="2855427" y="268770"/>
              </a:lnTo>
              <a:lnTo>
                <a:pt x="0" y="268770"/>
              </a:lnTo>
              <a:lnTo>
                <a:pt x="0" y="503341"/>
              </a:lnTo>
            </a:path>
          </a:pathLst>
        </a:custGeom>
        <a:noFill/>
        <a:ln w="9525" cap="flat" cmpd="sng" algn="ctr">
          <a:solidFill>
            <a:schemeClr val="accent2">
              <a:hueOff val="158069"/>
              <a:satOff val="-13677"/>
              <a:lumOff val="24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4095" y="1642538"/>
        <a:ext cx="145246" cy="5339"/>
      </dsp:txXfrm>
    </dsp:sp>
    <dsp:sp modelId="{F7A4ADEF-A815-4EC8-BCE8-826313F23067}">
      <dsp:nvSpPr>
        <dsp:cNvPr id="0" name=""/>
        <dsp:cNvSpPr/>
      </dsp:nvSpPr>
      <dsp:spPr>
        <a:xfrm>
          <a:off x="3223689" y="2445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126456"/>
                <a:satOff val="-10942"/>
                <a:lumOff val="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26456"/>
                <a:satOff val="-10942"/>
                <a:lumOff val="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126456"/>
                <a:satOff val="-10942"/>
                <a:lumOff val="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Move source image to gray gradation</a:t>
          </a:r>
        </a:p>
      </dsp:txBody>
      <dsp:txXfrm>
        <a:off x="3223689" y="2445"/>
        <a:ext cx="2321486" cy="1392891"/>
      </dsp:txXfrm>
    </dsp:sp>
    <dsp:sp modelId="{A4A4A7E1-4BBD-4AA5-839F-1A9F58BA8C15}">
      <dsp:nvSpPr>
        <dsp:cNvPr id="0" name=""/>
        <dsp:cNvSpPr/>
      </dsp:nvSpPr>
      <dsp:spPr>
        <a:xfrm>
          <a:off x="2687947" y="2580005"/>
          <a:ext cx="503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341" y="45720"/>
              </a:lnTo>
            </a:path>
          </a:pathLst>
        </a:custGeom>
        <a:noFill/>
        <a:ln w="9525" cap="flat" cmpd="sng" algn="ctr">
          <a:solidFill>
            <a:schemeClr val="accent2">
              <a:hueOff val="316139"/>
              <a:satOff val="-27354"/>
              <a:lumOff val="49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6269" y="2623055"/>
        <a:ext cx="26697" cy="5339"/>
      </dsp:txXfrm>
    </dsp:sp>
    <dsp:sp modelId="{367CFECC-E992-4C3F-9012-5439ED90BE89}">
      <dsp:nvSpPr>
        <dsp:cNvPr id="0" name=""/>
        <dsp:cNvSpPr/>
      </dsp:nvSpPr>
      <dsp:spPr>
        <a:xfrm>
          <a:off x="368261" y="1929279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252911"/>
                <a:satOff val="-21884"/>
                <a:lumOff val="392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52911"/>
                <a:satOff val="-21884"/>
                <a:lumOff val="392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252911"/>
                <a:satOff val="-21884"/>
                <a:lumOff val="392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Receive average of brightness</a:t>
          </a:r>
        </a:p>
      </dsp:txBody>
      <dsp:txXfrm>
        <a:off x="368261" y="1929279"/>
        <a:ext cx="2321486" cy="1392891"/>
      </dsp:txXfrm>
    </dsp:sp>
    <dsp:sp modelId="{85E4E757-0BA4-40D3-A8CD-CB2A98FA3B29}">
      <dsp:nvSpPr>
        <dsp:cNvPr id="0" name=""/>
        <dsp:cNvSpPr/>
      </dsp:nvSpPr>
      <dsp:spPr>
        <a:xfrm>
          <a:off x="1529004" y="3320370"/>
          <a:ext cx="2855427" cy="503341"/>
        </a:xfrm>
        <a:custGeom>
          <a:avLst/>
          <a:gdLst/>
          <a:ahLst/>
          <a:cxnLst/>
          <a:rect l="0" t="0" r="0" b="0"/>
          <a:pathLst>
            <a:path>
              <a:moveTo>
                <a:pt x="2855427" y="0"/>
              </a:moveTo>
              <a:lnTo>
                <a:pt x="2855427" y="268770"/>
              </a:lnTo>
              <a:lnTo>
                <a:pt x="0" y="268770"/>
              </a:lnTo>
              <a:lnTo>
                <a:pt x="0" y="503341"/>
              </a:lnTo>
            </a:path>
          </a:pathLst>
        </a:custGeom>
        <a:noFill/>
        <a:ln w="9525" cap="flat" cmpd="sng" algn="ctr">
          <a:solidFill>
            <a:schemeClr val="accent2">
              <a:hueOff val="474208"/>
              <a:satOff val="-41032"/>
              <a:lumOff val="73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4095" y="3569371"/>
        <a:ext cx="145246" cy="5339"/>
      </dsp:txXfrm>
    </dsp:sp>
    <dsp:sp modelId="{F5733AED-A357-4FE4-A286-2E4503725EF0}">
      <dsp:nvSpPr>
        <dsp:cNvPr id="0" name=""/>
        <dsp:cNvSpPr/>
      </dsp:nvSpPr>
      <dsp:spPr>
        <a:xfrm>
          <a:off x="3223689" y="1929279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379367"/>
                <a:satOff val="-32825"/>
                <a:lumOff val="5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379367"/>
                <a:satOff val="-32825"/>
                <a:lumOff val="588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379367"/>
                <a:satOff val="-32825"/>
                <a:lumOff val="588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threshold of image</a:t>
          </a:r>
        </a:p>
      </dsp:txBody>
      <dsp:txXfrm>
        <a:off x="3223689" y="1929279"/>
        <a:ext cx="2321486" cy="1392891"/>
      </dsp:txXfrm>
    </dsp:sp>
    <dsp:sp modelId="{288346DD-5D7D-47D5-A2E5-6CE034C29A29}">
      <dsp:nvSpPr>
        <dsp:cNvPr id="0" name=""/>
        <dsp:cNvSpPr/>
      </dsp:nvSpPr>
      <dsp:spPr>
        <a:xfrm>
          <a:off x="2687947" y="4506838"/>
          <a:ext cx="503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341" y="45720"/>
              </a:lnTo>
            </a:path>
          </a:pathLst>
        </a:custGeom>
        <a:noFill/>
        <a:ln w="9525" cap="flat" cmpd="sng" algn="ctr">
          <a:solidFill>
            <a:schemeClr val="accent2">
              <a:hueOff val="632278"/>
              <a:satOff val="-54709"/>
              <a:lumOff val="980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6269" y="4549888"/>
        <a:ext cx="26697" cy="5339"/>
      </dsp:txXfrm>
    </dsp:sp>
    <dsp:sp modelId="{AE7B5565-2AE7-42D9-B6BC-7DCED85C80AC}">
      <dsp:nvSpPr>
        <dsp:cNvPr id="0" name=""/>
        <dsp:cNvSpPr/>
      </dsp:nvSpPr>
      <dsp:spPr>
        <a:xfrm>
          <a:off x="368261" y="3856112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505822"/>
                <a:satOff val="-43767"/>
                <a:lumOff val="784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505822"/>
                <a:satOff val="-43767"/>
                <a:lumOff val="784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505822"/>
                <a:satOff val="-43767"/>
                <a:lumOff val="784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hash</a:t>
          </a:r>
        </a:p>
      </dsp:txBody>
      <dsp:txXfrm>
        <a:off x="368261" y="3856112"/>
        <a:ext cx="2321486" cy="1392891"/>
      </dsp:txXfrm>
    </dsp:sp>
    <dsp:sp modelId="{F4515D4A-5CBE-4F37-B690-3E55923BE18F}">
      <dsp:nvSpPr>
        <dsp:cNvPr id="0" name=""/>
        <dsp:cNvSpPr/>
      </dsp:nvSpPr>
      <dsp:spPr>
        <a:xfrm>
          <a:off x="3223689" y="3856112"/>
          <a:ext cx="2321486" cy="1392891"/>
        </a:xfrm>
        <a:prstGeom prst="rect">
          <a:avLst/>
        </a:prstGeom>
        <a:gradFill rotWithShape="0">
          <a:gsLst>
            <a:gs pos="0">
              <a:schemeClr val="accent2">
                <a:hueOff val="632278"/>
                <a:satOff val="-54709"/>
                <a:lumOff val="980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32278"/>
                <a:satOff val="-54709"/>
                <a:lumOff val="980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632278"/>
                <a:satOff val="-54709"/>
                <a:lumOff val="980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55" tIns="119406" rIns="113755" bIns="11940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Compare with expected image using a Hamming length (unnecessary)</a:t>
          </a:r>
        </a:p>
      </dsp:txBody>
      <dsp:txXfrm>
        <a:off x="3223689" y="3856112"/>
        <a:ext cx="2321486" cy="1392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0942E-7652-4CA4-B95F-FBD0A6953682}">
      <dsp:nvSpPr>
        <dsp:cNvPr id="0" name=""/>
        <dsp:cNvSpPr/>
      </dsp:nvSpPr>
      <dsp:spPr>
        <a:xfrm>
          <a:off x="0" y="195346"/>
          <a:ext cx="3244367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Average: </a:t>
          </a:r>
          <a:r>
            <a:rPr lang="en-US" sz="2300" i="1" kern="1200"/>
            <a:t>36.88</a:t>
          </a:r>
          <a:endParaRPr lang="en-US" sz="2300" kern="1200"/>
        </a:p>
      </dsp:txBody>
      <dsp:txXfrm>
        <a:off x="26273" y="221619"/>
        <a:ext cx="3191821" cy="485654"/>
      </dsp:txXfrm>
    </dsp:sp>
    <dsp:sp modelId="{8F8E7EFB-DFED-491F-8A10-49552973458A}">
      <dsp:nvSpPr>
        <dsp:cNvPr id="0" name=""/>
        <dsp:cNvSpPr/>
      </dsp:nvSpPr>
      <dsp:spPr>
        <a:xfrm>
          <a:off x="0" y="799787"/>
          <a:ext cx="3244367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Hash: </a:t>
          </a:r>
          <a:r>
            <a:rPr lang="en-US" sz="2300" i="1" kern="1200"/>
            <a:t>2BE2E8E3D3CB0</a:t>
          </a:r>
          <a:endParaRPr lang="en-US" sz="2300" kern="1200"/>
        </a:p>
      </dsp:txBody>
      <dsp:txXfrm>
        <a:off x="26273" y="826060"/>
        <a:ext cx="3191821" cy="485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64941-48A4-43E0-A701-BA55EDD82020}">
      <dsp:nvSpPr>
        <dsp:cNvPr id="0" name=""/>
        <dsp:cNvSpPr/>
      </dsp:nvSpPr>
      <dsp:spPr>
        <a:xfrm>
          <a:off x="0" y="195346"/>
          <a:ext cx="3585624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Average: </a:t>
          </a:r>
          <a:r>
            <a:rPr lang="en-US" sz="2300" i="1" kern="1200"/>
            <a:t>30.69</a:t>
          </a:r>
          <a:endParaRPr lang="en-US" sz="2300" kern="1200"/>
        </a:p>
      </dsp:txBody>
      <dsp:txXfrm>
        <a:off x="26273" y="221619"/>
        <a:ext cx="3533078" cy="485654"/>
      </dsp:txXfrm>
    </dsp:sp>
    <dsp:sp modelId="{3C6D8B53-EF21-4E7D-A52F-30B525647547}">
      <dsp:nvSpPr>
        <dsp:cNvPr id="0" name=""/>
        <dsp:cNvSpPr/>
      </dsp:nvSpPr>
      <dsp:spPr>
        <a:xfrm>
          <a:off x="0" y="799787"/>
          <a:ext cx="3585624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Hash: </a:t>
          </a:r>
          <a:r>
            <a:rPr lang="en-US" sz="2300" i="1" kern="1200"/>
            <a:t>48847E5536130C10</a:t>
          </a:r>
          <a:endParaRPr lang="en-US" sz="2300" kern="1200"/>
        </a:p>
      </dsp:txBody>
      <dsp:txXfrm>
        <a:off x="26273" y="826060"/>
        <a:ext cx="3533078" cy="485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EA86B-6CAC-40E2-A0FD-F9B505A70E9B}">
      <dsp:nvSpPr>
        <dsp:cNvPr id="0" name=""/>
        <dsp:cNvSpPr/>
      </dsp:nvSpPr>
      <dsp:spPr>
        <a:xfrm>
          <a:off x="911144" y="0"/>
          <a:ext cx="1533334" cy="153333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46F9E-7843-4CBC-83A7-1171A56A3E6C}">
      <dsp:nvSpPr>
        <dsp:cNvPr id="0" name=""/>
        <dsp:cNvSpPr/>
      </dsp:nvSpPr>
      <dsp:spPr>
        <a:xfrm>
          <a:off x="1677811" y="154156"/>
          <a:ext cx="996667" cy="3629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Hamming distance is 25</a:t>
          </a:r>
        </a:p>
      </dsp:txBody>
      <dsp:txXfrm>
        <a:off x="1695530" y="171875"/>
        <a:ext cx="961229" cy="327530"/>
      </dsp:txXfrm>
    </dsp:sp>
    <dsp:sp modelId="{B80D94D5-964F-448B-8F5B-C6DF33F19B30}">
      <dsp:nvSpPr>
        <dsp:cNvPr id="0" name=""/>
        <dsp:cNvSpPr/>
      </dsp:nvSpPr>
      <dsp:spPr>
        <a:xfrm>
          <a:off x="1677811" y="562496"/>
          <a:ext cx="996667" cy="3629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0  = equal</a:t>
          </a:r>
        </a:p>
      </dsp:txBody>
      <dsp:txXfrm>
        <a:off x="1695530" y="580215"/>
        <a:ext cx="961229" cy="327530"/>
      </dsp:txXfrm>
    </dsp:sp>
    <dsp:sp modelId="{F1D776E6-703D-43D7-8274-27BD6FF929FB}">
      <dsp:nvSpPr>
        <dsp:cNvPr id="0" name=""/>
        <dsp:cNvSpPr/>
      </dsp:nvSpPr>
      <dsp:spPr>
        <a:xfrm>
          <a:off x="1677811" y="970837"/>
          <a:ext cx="996667" cy="3629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40 = not equal</a:t>
          </a:r>
        </a:p>
      </dsp:txBody>
      <dsp:txXfrm>
        <a:off x="1695530" y="988556"/>
        <a:ext cx="961229" cy="327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0B27-2005-4FF9-BC69-F7EA2840F16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D936C-441F-4D47-AB4C-0BD00AA1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1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D936C-441F-4D47-AB4C-0BD00AA191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image" Target="../media/image21.png"/><Relationship Id="rId21" Type="http://schemas.openxmlformats.org/officeDocument/2006/relationships/diagramColors" Target="../diagrams/colors8.xml"/><Relationship Id="rId7" Type="http://schemas.openxmlformats.org/officeDocument/2006/relationships/diagramLayout" Target="../diagrams/layout6.xml"/><Relationship Id="rId12" Type="http://schemas.openxmlformats.org/officeDocument/2006/relationships/image" Target="../media/image20.jpg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openxmlformats.org/officeDocument/2006/relationships/image" Target="../media/image19.jpg"/><Relationship Id="rId5" Type="http://schemas.openxmlformats.org/officeDocument/2006/relationships/image" Target="../media/image23.png"/><Relationship Id="rId15" Type="http://schemas.openxmlformats.org/officeDocument/2006/relationships/diagramQuickStyle" Target="../diagrams/quickStyle7.xml"/><Relationship Id="rId10" Type="http://schemas.microsoft.com/office/2007/relationships/diagramDrawing" Target="../diagrams/drawing6.xml"/><Relationship Id="rId19" Type="http://schemas.openxmlformats.org/officeDocument/2006/relationships/diagramLayout" Target="../diagrams/layout8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E40-6971-49E5-9BCD-A6E379317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C1EC0-3065-415E-A211-F433AE5D5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solution – modern thinking</a:t>
            </a:r>
          </a:p>
        </p:txBody>
      </p:sp>
    </p:spTree>
    <p:extLst>
      <p:ext uri="{BB962C8B-B14F-4D97-AF65-F5344CB8AC3E}">
        <p14:creationId xmlns:p14="http://schemas.microsoft.com/office/powerpoint/2010/main" val="275141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8EB5-3980-4AB6-9922-7FF539460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/>
              <a:t>TEXT RECOGNITION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F9E6F5-AAF3-426F-8DBC-419AD27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1C9C44-8222-4274-95EE-715F312A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079376-A407-4B21-A19F-4DD7827B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38086-4582-4243-AC49-02B7425F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023" y="988222"/>
            <a:ext cx="5143902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95947-ED8E-4A69-A201-5731D624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23" y="1993930"/>
            <a:ext cx="4825148" cy="2111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AAD3-0B6A-47E8-9152-1E6E7D76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/>
              <a:t>Vectors</a:t>
            </a:r>
          </a:p>
          <a:p>
            <a:r>
              <a:rPr lang="en-US" dirty="0"/>
              <a:t>Vectors</a:t>
            </a:r>
          </a:p>
          <a:p>
            <a:r>
              <a:rPr lang="en-US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250397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96D7F8-303F-4F8B-8BAF-D3442868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965542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Image recognition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FC3CDF-A82D-4181-8532-A4564B00C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632237" y="482171"/>
            <a:chExt cx="7560115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381DA3-6205-4427-9C5D-98DD8AFF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D1CACD-2A77-474D-9600-F9A16A876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072A0E-9621-4938-832D-02300A890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034" r="-2" b="13046"/>
          <a:stretch/>
        </p:blipFill>
        <p:spPr>
          <a:xfrm>
            <a:off x="1271222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6EBE52-42F6-46B3-9289-74891C532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8E9A01-AC7A-410E-ABD5-70D425E96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435C-0090-4B5E-A683-1BF5584A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2307409"/>
            <a:ext cx="3157577" cy="3747316"/>
          </a:xfrm>
        </p:spPr>
        <p:txBody>
          <a:bodyPr anchor="t">
            <a:normAutofit/>
          </a:bodyPr>
          <a:lstStyle/>
          <a:p>
            <a:r>
              <a:rPr lang="en-US" dirty="0"/>
              <a:t>Define elements aka image recognition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761CD7-B67C-4D16-A1CC-976C9AE4A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1070C750-5F0F-43BC-96D0-4209701B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97F2C7-5E1F-4672-95AB-3D48D2499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311730"/>
              </p:ext>
            </p:extLst>
          </p:nvPr>
        </p:nvGraphicFramePr>
        <p:xfrm>
          <a:off x="1136347" y="803275"/>
          <a:ext cx="5913437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78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585B39-3F91-4716-B99B-F2F8519F4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AA877-09FE-4988-B95D-729E4F2B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034D98-8665-421D-8716-7748C50B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0F372B-8678-46B5-B40B-3ABE1186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Let’s compare these cats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0B3C85-982E-424E-90B0-AAF6A1E24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349" y="780133"/>
            <a:ext cx="4508975" cy="34496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C6866-EE1C-4AFB-B834-EFC0BCC72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12" y="784912"/>
            <a:ext cx="4381500" cy="3444859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E76BF1D1-D8B1-4171-808F-08B4CB56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49" y="784912"/>
            <a:ext cx="4508975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1C5B6-A31B-4DE3-AE52-9633F8BE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562" y="3045490"/>
            <a:ext cx="3021030" cy="743260"/>
          </a:xfrm>
        </p:spPr>
        <p:txBody>
          <a:bodyPr/>
          <a:lstStyle/>
          <a:p>
            <a:r>
              <a:rPr lang="en-US" dirty="0"/>
              <a:t>Resize 8x8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9B1A3-5D75-4958-8D0A-596D322E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66" y="1830457"/>
            <a:ext cx="942975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11FF0-F165-4296-8AFE-34D4A8FC9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87" y="1792808"/>
            <a:ext cx="914400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4DDB7-A76C-4406-A43D-9B84C696A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360" y="1792808"/>
            <a:ext cx="962025" cy="9525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43476-E7C3-4643-8793-5FFD8B4F9974}"/>
              </a:ext>
            </a:extLst>
          </p:cNvPr>
          <p:cNvSpPr txBox="1">
            <a:spLocks/>
          </p:cNvSpPr>
          <p:nvPr/>
        </p:nvSpPr>
        <p:spPr>
          <a:xfrm>
            <a:off x="1023492" y="3069947"/>
            <a:ext cx="3021030" cy="74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 image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22D5FE-261E-4AE5-858F-2F94A8FE2792}"/>
              </a:ext>
            </a:extLst>
          </p:cNvPr>
          <p:cNvSpPr txBox="1">
            <a:spLocks/>
          </p:cNvSpPr>
          <p:nvPr/>
        </p:nvSpPr>
        <p:spPr>
          <a:xfrm>
            <a:off x="5704124" y="3033610"/>
            <a:ext cx="3021030" cy="74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</a:t>
            </a:r>
          </a:p>
          <a:p>
            <a:pPr marL="0" indent="0">
              <a:buNone/>
            </a:pPr>
            <a:r>
              <a:rPr lang="en-US" dirty="0"/>
              <a:t>gradation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C0AD08-2BF4-49E6-A3CA-5D58240BDD12}"/>
              </a:ext>
            </a:extLst>
          </p:cNvPr>
          <p:cNvSpPr txBox="1">
            <a:spLocks/>
          </p:cNvSpPr>
          <p:nvPr/>
        </p:nvSpPr>
        <p:spPr>
          <a:xfrm>
            <a:off x="6996592" y="3016536"/>
            <a:ext cx="3021030" cy="74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Threshold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3601E0-09CF-4C92-BD12-9B85C96E3C35}"/>
              </a:ext>
            </a:extLst>
          </p:cNvPr>
          <p:cNvGraphicFramePr/>
          <p:nvPr/>
        </p:nvGraphicFramePr>
        <p:xfrm>
          <a:off x="8762572" y="1648862"/>
          <a:ext cx="3244367" cy="153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908307B5-D37E-4C0D-9BED-55119CE984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871" y="3605887"/>
            <a:ext cx="2683804" cy="2053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96167-5A55-41C2-AC97-D375D5967B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104" y="514767"/>
            <a:ext cx="2670591" cy="226819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39ECB-9FF3-4B15-B18D-DCDBF58F016E}"/>
              </a:ext>
            </a:extLst>
          </p:cNvPr>
          <p:cNvGraphicFramePr/>
          <p:nvPr/>
        </p:nvGraphicFramePr>
        <p:xfrm>
          <a:off x="3987993" y="4074697"/>
          <a:ext cx="3585624" cy="153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7DBDF9-006F-459E-AA89-29E6CA553300}"/>
              </a:ext>
            </a:extLst>
          </p:cNvPr>
          <p:cNvGraphicFramePr/>
          <p:nvPr/>
        </p:nvGraphicFramePr>
        <p:xfrm>
          <a:off x="8224810" y="4360803"/>
          <a:ext cx="3585624" cy="153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96260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B26F-ED4F-459F-851D-58344DFB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 &amp;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0413-9EC2-4D6B-B639-939F3F01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8013" y="5376836"/>
            <a:ext cx="3265497" cy="676645"/>
          </a:xfrm>
        </p:spPr>
        <p:txBody>
          <a:bodyPr/>
          <a:lstStyle/>
          <a:p>
            <a:r>
              <a:rPr lang="en-US" dirty="0"/>
              <a:t>Marat Zimnurov</a:t>
            </a:r>
          </a:p>
        </p:txBody>
      </p:sp>
    </p:spTree>
    <p:extLst>
      <p:ext uri="{BB962C8B-B14F-4D97-AF65-F5344CB8AC3E}">
        <p14:creationId xmlns:p14="http://schemas.microsoft.com/office/powerpoint/2010/main" val="153264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BE7BB-E757-416E-8C6F-9ABA6CD1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US" dirty="0"/>
              <a:t>How to start?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E43E87-3E36-4D12-8E4E-FE12D1F7E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973865"/>
              </p:ext>
            </p:extLst>
          </p:nvPr>
        </p:nvGraphicFramePr>
        <p:xfrm>
          <a:off x="1130270" y="2479246"/>
          <a:ext cx="9604375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229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E7BB-E757-416E-8C6F-9ABA6CD1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3000"/>
              <a:t>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2DE453-C075-4F8F-971E-EEFEEEF7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8" r="-2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06EA72-F8AA-4E1E-897A-A7A13CB7C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375356"/>
              </p:ext>
            </p:extLst>
          </p:nvPr>
        </p:nvGraphicFramePr>
        <p:xfrm>
          <a:off x="1451581" y="2015732"/>
          <a:ext cx="3526523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480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5AB1-425A-436D-B35C-FE47F97B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(02.02.2019 2-24-24)">
            <a:hlinkClick r:id="" action="ppaction://media"/>
            <a:extLst>
              <a:ext uri="{FF2B5EF4-FFF2-40B4-BE49-F238E27FC236}">
                <a16:creationId xmlns:a16="http://schemas.microsoft.com/office/drawing/2014/main" id="{366E7D5E-8ACB-4F49-B680-FBAC90C1B0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119" y="0"/>
            <a:ext cx="9868826" cy="6858000"/>
          </a:xfrm>
        </p:spPr>
      </p:pic>
    </p:spTree>
    <p:extLst>
      <p:ext uri="{BB962C8B-B14F-4D97-AF65-F5344CB8AC3E}">
        <p14:creationId xmlns:p14="http://schemas.microsoft.com/office/powerpoint/2010/main" val="36804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CB51-47F9-45BA-B333-F62CFEC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COLOR ITTEN’S THEORY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3DE75F9-29A8-4A2D-BEE9-5B48FEA5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394" y="643992"/>
            <a:ext cx="7268087" cy="36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3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EB2F-6E1D-4C85-8CE5-7710ACB0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dirty="0"/>
              <a:t>RGB CIRCLE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0BB4A7-F729-4BCB-A618-33B4F1667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814282"/>
              </p:ext>
            </p:extLst>
          </p:nvPr>
        </p:nvGraphicFramePr>
        <p:xfrm>
          <a:off x="1451580" y="2015732"/>
          <a:ext cx="555035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EBBE80-1955-40F1-9711-8B9980C8C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072" y="481109"/>
            <a:ext cx="2507879" cy="2491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E8F114-D04D-4A99-B697-52486D3A0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94" y="3360637"/>
            <a:ext cx="4074836" cy="20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4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AA2-3541-4126-9EF2-D70753E4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/>
          <a:lstStyle/>
          <a:p>
            <a:r>
              <a:rPr lang="en-US" dirty="0"/>
              <a:t>Item Colors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07E4EC-E858-4A4A-8946-01617CB3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86" y="1769166"/>
            <a:ext cx="4333875" cy="397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9493A-44F5-408B-A6EB-20209002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439" y="1853754"/>
            <a:ext cx="6657975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2084E-4D69-4934-9E77-4FE088DC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439" y="3774526"/>
            <a:ext cx="65913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C623-4FB0-46D0-98B0-A5B644BC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Chromatic pairs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A62CFF4-7588-4A87-935B-4F7EDBB84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489" y="643992"/>
            <a:ext cx="8395896" cy="36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B767-FDD0-4D0B-96D2-B3BD6D7D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repeat?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E23FD9-3718-4640-96E5-4EF0FCE22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127751"/>
              </p:ext>
            </p:extLst>
          </p:nvPr>
        </p:nvGraphicFramePr>
        <p:xfrm>
          <a:off x="1451579" y="2015732"/>
          <a:ext cx="929121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67949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187</Words>
  <Application>Microsoft Office PowerPoint</Application>
  <PresentationFormat>Widescreen</PresentationFormat>
  <Paragraphs>54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Rockwell</vt:lpstr>
      <vt:lpstr>Gallery</vt:lpstr>
      <vt:lpstr>Machine learning</vt:lpstr>
      <vt:lpstr>How to start?</vt:lpstr>
      <vt:lpstr>REINFORCEMENT LEARNING</vt:lpstr>
      <vt:lpstr>PowerPoint Presentation</vt:lpstr>
      <vt:lpstr>COLOR ITTEN’S THEORY</vt:lpstr>
      <vt:lpstr>RGB CIRCLE</vt:lpstr>
      <vt:lpstr>Item Colors</vt:lpstr>
      <vt:lpstr>Chromatic pairs</vt:lpstr>
      <vt:lpstr>How to repeat?</vt:lpstr>
      <vt:lpstr>TEXT RECOGNITION</vt:lpstr>
      <vt:lpstr>Image recognition</vt:lpstr>
      <vt:lpstr>Define elements aka image recognition</vt:lpstr>
      <vt:lpstr>Let’s compare these cats</vt:lpstr>
      <vt:lpstr>PowerPoint Presentation</vt:lpstr>
      <vt:lpstr>GL &amp; HF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Marat Zimnurov</dc:creator>
  <cp:lastModifiedBy>Marat Zimnurov</cp:lastModifiedBy>
  <cp:revision>2</cp:revision>
  <dcterms:created xsi:type="dcterms:W3CDTF">2019-02-01T23:34:08Z</dcterms:created>
  <dcterms:modified xsi:type="dcterms:W3CDTF">2019-02-01T23:46:11Z</dcterms:modified>
</cp:coreProperties>
</file>